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Revoluci%C3%B3n_Industrial_Soc8e071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sucedió en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 funciona mediante...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5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estaba relacionada con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Comprender cómo la </a:t>
            </a:r>
            <a:r>
              <a:rPr sz="1800" b="1" i="0">
                <a:solidFill>
                  <a:srgbClr val="7030A0"/>
                </a:solidFill>
              </a:rPr>
              <a:t>Revolución Industrial</a:t>
            </a:r>
            <a:r>
              <a:rPr sz="1800" i="0"/>
              <a:t> llevó al crecimiento económico al cambiar el trabajo desde casa a fábricas, y cómo innovaciones como la </a:t>
            </a:r>
            <a:r>
              <a:rPr sz="1800" b="1" i="0">
                <a:solidFill>
                  <a:srgbClr val="7030A0"/>
                </a:solidFill>
              </a:rPr>
              <a:t>desmontadora de algodón</a:t>
            </a:r>
            <a:r>
              <a:rPr sz="1800" i="0"/>
              <a:t> y las </a:t>
            </a:r>
            <a:r>
              <a:rPr sz="1800" b="1" i="0">
                <a:solidFill>
                  <a:srgbClr val="7030A0"/>
                </a:solidFill>
              </a:rPr>
              <a:t>piezas intercambiables</a:t>
            </a:r>
            <a:r>
              <a:rPr sz="1800" i="0"/>
              <a:t> ayudaron a construir la economía de EE. UU.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Revolución Industrial</a:t>
            </a:r>
          </a:p>
          <a:p>
            <a:r>
              <a:rPr i="0"/>
              <a:t>• </a:t>
            </a:r>
            <a:r>
              <a:rPr sz="1800" i="0"/>
              <a:t>fábricas</a:t>
            </a:r>
          </a:p>
          <a:p>
            <a:r>
              <a:rPr i="0"/>
              <a:t>• </a:t>
            </a:r>
            <a:r>
              <a:rPr sz="1800" i="0"/>
              <a:t>desmontadora de algodón</a:t>
            </a:r>
          </a:p>
          <a:p>
            <a:r>
              <a:rPr i="0"/>
              <a:t>• </a:t>
            </a:r>
            <a:r>
              <a:rPr sz="1800" i="0"/>
              <a:t>piezas intercambiables</a:t>
            </a:r>
          </a:p>
          <a:p>
            <a:r>
              <a:rPr i="0"/>
              <a:t>• </a:t>
            </a:r>
            <a:r>
              <a:rPr sz="1800" i="0"/>
              <a:t>Cómo cambió la economía con la producción en fábricas</a:t>
            </a:r>
          </a:p>
          <a:p>
            <a:r>
              <a:rPr i="0"/>
              <a:t>• </a:t>
            </a:r>
            <a:r>
              <a:rPr sz="1800" i="0"/>
              <a:t>Cómo EE. UU. se volvió más independiente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ayudaron las invenciones y la producción en fábricas a que Estados Unidos hiciera crecer su economía durante la </a:t>
            </a:r>
            <a:r>
              <a:rPr sz="1800" b="1" i="0">
                <a:solidFill>
                  <a:srgbClr val="7030A0"/>
                </a:solidFill>
              </a:rPr>
              <a:t>Revolución Industrial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
</a:t>
            </a:r>
            <a:r>
              <a:rPr sz="1800" i="1"/>
              <a:t>Las invenciones y la producción en fábricas ayudaron a que Estados Unidos hiciera crecer su economía durante la </a:t>
            </a:r>
            <a:r>
              <a:rPr sz="1800" b="1" i="1">
                <a:solidFill>
                  <a:srgbClr val="7030A0"/>
                </a:solidFill>
              </a:rPr>
              <a:t>Revolución Industrial</a:t>
            </a:r>
            <a:r>
              <a:rPr sz="1800"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independencia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independencia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hizo la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b="1" sz="2000"/>
              <a:t> que Estados Unidos fuera más </a:t>
            </a:r>
            <a:r>
              <a:rPr b="1" sz="2000">
                <a:solidFill>
                  <a:srgbClr val="7030A0"/>
                </a:solidFill>
              </a:rPr>
              <a:t>independiente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b="1" sz="2000" i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hizo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que Estados Unidos fuera más </a:t>
            </a:r>
            <a:r>
              <a:rPr b="1">
                <a:solidFill>
                  <a:srgbClr val="7030A0"/>
                </a:solidFill>
              </a:rPr>
              <a:t>independiente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hizo que Estados Unidos fuera más </a:t>
            </a:r>
            <a:r>
              <a:rPr b="1">
                <a:solidFill>
                  <a:srgbClr val="7030A0"/>
                </a:solidFill>
              </a:rPr>
              <a:t>independiente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Revolución Industrial.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8e06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Revolución Industrial...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,...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estaba relacionada con un </a:t>
            </a:r>
            <a:r>
              <a:rPr i="1" b="1">
                <a:solidFill>
                  <a:srgbClr val="7030A0"/>
                </a:solidFill>
              </a:rPr>
              <a:t>sistema de libre empresa</a:t>
            </a:r>
            <a:r>
              <a:rPr i="1"/>
              <a:t>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i="1" b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Revolución Industrial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hizo la </a:t>
            </a:r>
            <a:r>
              <a:rPr b="1" sz="1800">
                <a:solidFill>
                  <a:srgbClr val="7030A0"/>
                </a:solidFill>
              </a:rPr>
              <a:t>Revolución Industrial</a:t>
            </a:r>
            <a:r>
              <a:t> que Estados Unidos fuera más </a:t>
            </a:r>
            <a:r>
              <a:rPr b="1" sz="1800">
                <a:solidFill>
                  <a:srgbClr val="7030A0"/>
                </a:solidFill>
              </a:rPr>
              <a:t>independiente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1800" i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b="1" sz="1800" i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las innovaciones tecnológicas como las fábricas y los inventos llevaron al crecimiento económico durante la </a:t>
            </a:r>
            <a:r>
              <a:rPr sz="2400" b="1" i="0">
                <a:solidFill>
                  <a:srgbClr val="7030A0"/>
                </a:solidFill>
              </a:rPr>
              <a:t>Revolución Industrial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hizo la </a:t>
            </a:r>
            <a:r>
              <a:rPr b="1" sz="2800">
                <a:solidFill>
                  <a:srgbClr val="7030A0"/>
                </a:solidFill>
              </a:rPr>
              <a:t>Revolución Industrial</a:t>
            </a:r>
            <a:r>
              <a:rPr b="1" sz="2800"/>
              <a:t> que Estados Unidos fuera más </a:t>
            </a:r>
            <a:r>
              <a:rPr b="1" sz="2800">
                <a:solidFill>
                  <a:srgbClr val="7030A0"/>
                </a:solidFill>
              </a:rPr>
              <a:t>independiente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