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Gran_Compromiso_Soc8e063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está relacionado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creó una solución justa al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y ayudó a formar la </a:t>
            </a:r>
            <a:r>
              <a:rPr sz="1800" b="1" i="0">
                <a:solidFill>
                  <a:srgbClr val="7030A0"/>
                </a:solidFill>
              </a:rPr>
              <a:t>Constitución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Qué hacían los </a:t>
            </a:r>
            <a:r>
              <a:rPr sz="1800" b="1" i="0">
                <a:solidFill>
                  <a:srgbClr val="7030A0"/>
                </a:solidFill>
              </a:rPr>
              <a:t>Artículos de la Confederación</a:t>
            </a:r>
            <a:r>
              <a:rPr sz="1800" i="0"/>
              <a:t> y por qué no funcionaronQué querían el </a:t>
            </a:r>
            <a:r>
              <a:rPr sz="1800" b="1" i="0">
                <a:solidFill>
                  <a:srgbClr val="7030A0"/>
                </a:solidFill>
              </a:rPr>
              <a:t>Plan de Virginia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Plan de Nueva Jersey</a:t>
            </a:r>
            <a:r>
              <a:rPr sz="1800" i="0"/>
              <a:t>Por qué el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fue un gran problemaCómo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resolvió el problemaQué ganó cada estado con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fue importante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para los estados grandes y pequeños?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 </a:t>
            </a:r>
            <a:r>
              <a:rPr sz="1800" b="1" i="1">
                <a:solidFill>
                  <a:srgbClr val="7030A0"/>
                </a:solidFill>
              </a:rPr>
              <a:t>Gran Compromiso</a:t>
            </a:r>
            <a:r>
              <a:rPr sz="1800" i="1"/>
              <a:t> fue importante para los estados grandes y pequeños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crees que habría pasado si nunca se hubiera propuesto el </a:t>
            </a:r>
            <a:r>
              <a:rPr b="1" sz="2000">
                <a:solidFill>
                  <a:srgbClr val="7030A0"/>
                </a:solidFill>
              </a:rPr>
              <a:t>Gran Compromiso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20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crees que habría pasado si nunca se hubiera propuesto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nunca se hubiera propuesto, predigo que...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Gran Compromiso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Gran Compromiso.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Gran Compromiso...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está relacionado con una legislatura </a:t>
            </a:r>
            <a:r>
              <a:rPr i="1" b="1">
                <a:solidFill>
                  <a:srgbClr val="7030A0"/>
                </a:solidFill>
              </a:rPr>
              <a:t>bicameral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Gran Compromiso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crees que habría pasado si nunca se hubiera propuesto el </a:t>
            </a:r>
            <a:r>
              <a:rPr b="1" sz="1800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18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los problemas de la </a:t>
            </a:r>
            <a:r>
              <a:rPr sz="2400" b="1" i="0">
                <a:solidFill>
                  <a:srgbClr val="7030A0"/>
                </a:solidFill>
              </a:rPr>
              <a:t>Convención Constitucional</a:t>
            </a:r>
            <a:r>
              <a:rPr sz="2400" i="0"/>
              <a:t> de 1787, incluido el </a:t>
            </a:r>
            <a:r>
              <a:rPr sz="2400" b="1" i="0">
                <a:solidFill>
                  <a:srgbClr val="7030A0"/>
                </a:solidFill>
              </a:rPr>
              <a:t>Gran Compromiso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crees que habría pasado si nunca se hubiera propuesto el </a:t>
            </a:r>
            <a:r>
              <a:rPr b="1" sz="2800">
                <a:solidFill>
                  <a:srgbClr val="7030A0"/>
                </a:solidFill>
              </a:rPr>
              <a:t>Gran Compromiso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