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sucedió en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,...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7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3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Después de la invención de la </a:t>
            </a:r>
            <a:r>
              <a:rPr b="1" sz="2000">
                <a:solidFill>
                  <a:srgbClr val="7030A0"/>
                </a:solidFill>
              </a:rPr>
              <a:t>desmotadora de algodón</a:t>
            </a:r>
            <a:r>
              <a:rPr b="1" sz="2000"/>
              <a:t>, la agricultura del algodón se expandió enormemente en el Sur. ¿Cómo podría haber afectado la </a:t>
            </a:r>
            <a:r>
              <a:rPr b="1" sz="2000">
                <a:solidFill>
                  <a:srgbClr val="7030A0"/>
                </a:solidFill>
              </a:rPr>
              <a:t>desmotadora de algodón</a:t>
            </a:r>
            <a:r>
              <a:rPr b="1" sz="2000"/>
              <a:t> a la esclavitud en el Sur?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desmotadora de algodón</a:t>
            </a:r>
            <a:r>
              <a:rPr i="1"/>
              <a:t> podría haber afectado la esclavitud en el Sur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3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Después de la invención de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, la agricultura del algodón se expandió enormemente en el Sur. ¿Cómo podría haber afectado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a la esclavitud en el Sur?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podría haber afectado la esclavitud en el Sur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desmotadora de algodón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desmotadora de algodón.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7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desmotadora de algodón...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la </a:t>
            </a:r>
            <a:r>
              <a:rPr i="1" b="1">
                <a:solidFill>
                  <a:srgbClr val="7030A0"/>
                </a:solidFill>
              </a:rPr>
              <a:t>desmotadora de algodón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desmotadora de algodón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Revolución Industrial</a:t>
            </a:r>
            <a:r>
              <a:rPr i="1"/>
              <a:t> porque...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desmotadora de algodón</a:t>
            </a:r>
            <a:r>
              <a:rPr i="1"/>
              <a:t> podría haber afectado la esclavitud en el Sur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desmotadora de algodón.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Después de la invención de la desmotadora de algodón, la agricultura del algodón se expandió enormemente en el Sur. ¿Cómo podría haber afectado la desmotadora de algodón a la esclavitud en el Sur?</a:t>
            </a:r>
            <a:r>
              <a:t>
</a:t>
            </a:r>
            <a:r>
              <a:rPr i="1"/>
              <a:t>La desmotadora de algodón podría haber afectado la esclavitud en el Sur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8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8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Después de la invención de la </a:t>
            </a:r>
            <a:r>
              <a:rPr b="1" sz="2800">
                <a:solidFill>
                  <a:srgbClr val="7030A0"/>
                </a:solidFill>
              </a:rPr>
              <a:t>desmotadora de algodón</a:t>
            </a:r>
            <a:r>
              <a:rPr b="1" sz="2800"/>
              <a:t>, la agricultura del algodón se expandió enormemente en el Sur. ¿Cómo podría haber afectado la </a:t>
            </a:r>
            <a:r>
              <a:rPr b="1" sz="2800">
                <a:solidFill>
                  <a:srgbClr val="7030A0"/>
                </a:solidFill>
              </a:rPr>
              <a:t>desmotadora de algodón</a:t>
            </a:r>
            <a:r>
              <a:rPr b="1" sz="2800"/>
              <a:t> a la esclavitud en el Sur?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3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Cuál es el propósito del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