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llevó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llevó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Batalla de Yorktown </a:t>
            </a:r>
            <a:r>
              <a:rPr b="1" sz="20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Batalla de Yorktown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Batalla de Yorktown.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Batalla de Yorktown...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 llevó al </a:t>
            </a:r>
            <a:r>
              <a:rPr i="1" b="1">
                <a:solidFill>
                  <a:srgbClr val="7030A0"/>
                </a:solidFill>
              </a:rPr>
              <a:t>Tratado de París de 1783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Batalla de Yorktown.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Batalla de Yorktown también se llama el "Asedio de Yorktown"?</a:t>
            </a:r>
            <a:r>
              <a:t>
</a:t>
            </a:r>
            <a:r>
              <a:rPr i="1"/>
              <a:t>Yo creo que la Batalla de Yorktown también se llama el "Asedio de Yorktown"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Batalla de Yorktown </a:t>
            </a:r>
            <a:r>
              <a:rPr b="1" sz="28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