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with the passage of the </a:t>
            </a:r>
            <a:r>
              <a:rPr b="1">
                <a:solidFill>
                  <a:srgbClr val="7030A0"/>
                </a:solidFill>
              </a:rPr>
              <a:t>Stamp Act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passage of the </a:t>
            </a:r>
            <a:r>
              <a:rPr b="1">
                <a:solidFill>
                  <a:srgbClr val="7030A0"/>
                </a:solidFill>
              </a:rPr>
              <a:t>Stamp Act</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2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Sugar Act</a:t>
            </a:r>
            <a:r>
              <a:t> related to the </a:t>
            </a:r>
            <a:r>
              <a:rPr b="1">
                <a:solidFill>
                  <a:srgbClr val="7030A0"/>
                </a:solidFill>
              </a:rPr>
              <a:t>Stamp Act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Sugar Act</a:t>
            </a:r>
            <a:r>
              <a:t> is related to the </a:t>
            </a:r>
            <a:r>
              <a:rPr b="1">
                <a:solidFill>
                  <a:srgbClr val="7030A0"/>
                </a:solidFill>
              </a:rPr>
              <a:t>Stamp Act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Sugar Act</a:t>
            </a:r>
            <a:r>
              <a:t> related to the </a:t>
            </a:r>
            <a:r>
              <a:rPr b="1">
                <a:solidFill>
                  <a:srgbClr val="7030A0"/>
                </a:solidFill>
              </a:rPr>
              <a:t>Stamp Act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Sugar Act</a:t>
            </a:r>
            <a:r>
              <a:t> is related to the </a:t>
            </a:r>
            <a:r>
              <a:rPr b="1">
                <a:solidFill>
                  <a:srgbClr val="7030A0"/>
                </a:solidFill>
              </a:rPr>
              <a:t>Stamp Act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colony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colony</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the </a:t>
            </a:r>
            <a:r>
              <a:rPr b="1">
                <a:solidFill>
                  <a:srgbClr val="7030A0"/>
                </a:solidFill>
              </a:rPr>
              <a:t>Sugar Act</a:t>
            </a:r>
            <a:r>
              <a:t> anger </a:t>
            </a:r>
            <a:r>
              <a:rPr b="1">
                <a:solidFill>
                  <a:srgbClr val="7030A0"/>
                </a:solidFill>
              </a:rPr>
              <a:t>colonists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Sugar Act</a:t>
            </a:r>
            <a:r>
              <a:t> would anger </a:t>
            </a:r>
            <a:r>
              <a:rPr b="1">
                <a:solidFill>
                  <a:srgbClr val="7030A0"/>
                </a:solidFill>
              </a:rPr>
              <a:t>colonists</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Sugar Act.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Sugar Act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11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Sugar Act...</a:t>
            </a:r>
            <a:r>
              <a:rPr i="1"/>
              <a:t>
From this visual, I can infer… </a:t>
            </a:r>
            <a:r>
              <a:rPr i="0"/>
              <a:t>(use </a:t>
            </a:r>
            <a:r>
              <a:rPr b="1">
                <a:solidFill>
                  <a:srgbClr val="7030A0"/>
                </a:solidFill>
              </a:rPr>
              <a:t>Sugar Act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Sugar Act</a:t>
            </a:r>
            <a:r>
              <a:t>.
Include 3-5 other vocabulary words in your paragraph. You may include the following stems:​
</a:t>
            </a:r>
            <a:r>
              <a:rPr i="1"/>
              <a:t>•   The purpose of the </a:t>
            </a:r>
            <a:r>
              <a:rPr i="1" b="1">
                <a:solidFill>
                  <a:srgbClr val="7030A0"/>
                </a:solidFill>
              </a:rPr>
              <a:t>Sugar Act</a:t>
            </a:r>
            <a:r>
              <a:rPr i="1"/>
              <a:t> was...
</a:t>
            </a:r>
            <a:r>
              <a:rPr i="1"/>
              <a:t>•   The </a:t>
            </a:r>
            <a:r>
              <a:rPr i="1" b="1">
                <a:solidFill>
                  <a:srgbClr val="7030A0"/>
                </a:solidFill>
              </a:rPr>
              <a:t>Sugar Act</a:t>
            </a:r>
            <a:r>
              <a:rPr i="1"/>
              <a:t> is related to the </a:t>
            </a:r>
            <a:r>
              <a:rPr i="1" b="1">
                <a:solidFill>
                  <a:srgbClr val="7030A0"/>
                </a:solidFill>
              </a:rPr>
              <a:t>Stamp Act</a:t>
            </a:r>
            <a:r>
              <a:rPr i="1"/>
              <a:t> because...
</a:t>
            </a:r>
            <a:r>
              <a:rPr i="1"/>
              <a:t>•   The </a:t>
            </a:r>
            <a:r>
              <a:rPr i="1" b="1">
                <a:solidFill>
                  <a:srgbClr val="7030A0"/>
                </a:solidFill>
              </a:rPr>
              <a:t>Sugar Act</a:t>
            </a:r>
            <a:r>
              <a:rPr i="1"/>
              <a:t> would anger </a:t>
            </a:r>
            <a:r>
              <a:rPr i="1" b="1">
                <a:solidFill>
                  <a:srgbClr val="7030A0"/>
                </a:solidFill>
              </a:rPr>
              <a:t>colonists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12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Sugar Act.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the Sugar Act anger colonists?</a:t>
            </a:r>
            <a:r>
              <a:t>
</a:t>
            </a:r>
            <a:r>
              <a:rPr i="1"/>
              <a:t>The Sugar Act would anger colonists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12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1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the Sugar Act anger colonists?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12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Sugar Act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Sugar Act</a:t>
            </a:r>
            <a:r>
              <a:t> was...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