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Declaration of Independence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Declaration of Independence</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11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Seneca Falls Convention</a:t>
            </a:r>
            <a:r>
              <a:t> related to the </a:t>
            </a:r>
            <a:r>
              <a:rPr b="1">
                <a:solidFill>
                  <a:srgbClr val="7030A0"/>
                </a:solidFill>
              </a:rPr>
              <a:t>Declaration of Independence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Seneca Falls Convention</a:t>
            </a:r>
            <a:r>
              <a:t> is related to the </a:t>
            </a:r>
            <a:r>
              <a:rPr b="1">
                <a:solidFill>
                  <a:srgbClr val="7030A0"/>
                </a:solidFill>
              </a:rPr>
              <a:t>Declaration of Independence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11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Seneca Falls Convention</a:t>
            </a:r>
            <a:r>
              <a:t> related to the </a:t>
            </a:r>
            <a:r>
              <a:rPr b="1">
                <a:solidFill>
                  <a:srgbClr val="7030A0"/>
                </a:solidFill>
              </a:rPr>
              <a:t>Declaration of Independence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Seneca Falls Convention</a:t>
            </a:r>
            <a:r>
              <a:t> is related to the </a:t>
            </a:r>
            <a:r>
              <a:rPr b="1">
                <a:solidFill>
                  <a:srgbClr val="7030A0"/>
                </a:solidFill>
              </a:rPr>
              <a:t>Declaration of Independence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11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was it important that some men attended the </a:t>
            </a:r>
            <a:r>
              <a:rPr b="1">
                <a:solidFill>
                  <a:srgbClr val="7030A0"/>
                </a:solidFill>
              </a:rPr>
              <a:t>Seneca Falls Convention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It was important that some men attended the </a:t>
            </a:r>
            <a:r>
              <a:rPr b="1">
                <a:solidFill>
                  <a:srgbClr val="7030A0"/>
                </a:solidFill>
              </a:rPr>
              <a:t>Seneca Falls Convention</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Seneca Falls Convention.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1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1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Seneca Falls Convention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04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Seneca Falls Convention...</a:t>
            </a:r>
            <a:r>
              <a:rPr i="1"/>
              <a:t>
From this visual, I can infer… </a:t>
            </a:r>
            <a:r>
              <a:rPr i="0"/>
              <a:t>(use </a:t>
            </a:r>
            <a:r>
              <a:rPr b="1">
                <a:solidFill>
                  <a:srgbClr val="7030A0"/>
                </a:solidFill>
              </a:rPr>
              <a:t>Seneca Falls Convention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Seneca Falls Convention</a:t>
            </a:r>
            <a:r>
              <a:t>.
Include 3-5 other vocabulary words in your paragraph. You may include the following stems:​
</a:t>
            </a:r>
            <a:r>
              <a:rPr i="1"/>
              <a:t>•   At the </a:t>
            </a:r>
            <a:r>
              <a:rPr i="1" b="1">
                <a:solidFill>
                  <a:srgbClr val="7030A0"/>
                </a:solidFill>
              </a:rPr>
              <a:t>Seneca Falls Convention</a:t>
            </a:r>
            <a:r>
              <a:rPr i="1"/>
              <a:t>, ...
</a:t>
            </a:r>
            <a:r>
              <a:rPr i="1"/>
              <a:t>•   The </a:t>
            </a:r>
            <a:r>
              <a:rPr i="1" b="1">
                <a:solidFill>
                  <a:srgbClr val="7030A0"/>
                </a:solidFill>
              </a:rPr>
              <a:t>Seneca Falls Convention</a:t>
            </a:r>
            <a:r>
              <a:rPr i="1"/>
              <a:t> is related to the </a:t>
            </a:r>
            <a:r>
              <a:rPr i="1" b="1">
                <a:solidFill>
                  <a:srgbClr val="7030A0"/>
                </a:solidFill>
              </a:rPr>
              <a:t>Declaration of Independence</a:t>
            </a:r>
            <a:r>
              <a:rPr i="1"/>
              <a:t> because...
</a:t>
            </a:r>
            <a:r>
              <a:rPr i="1"/>
              <a:t>•   It was important that some men attended the </a:t>
            </a:r>
            <a:r>
              <a:rPr i="1" b="1">
                <a:solidFill>
                  <a:srgbClr val="7030A0"/>
                </a:solidFill>
              </a:rPr>
              <a:t>Seneca Falls Convention</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811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Seneca Falls Convention.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was it important that some men attended the Seneca Falls Convention?</a:t>
            </a:r>
            <a:r>
              <a:t>
</a:t>
            </a:r>
            <a:r>
              <a:rPr i="1"/>
              <a:t>It was important that some men attended the Seneca Falls Convention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811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04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was it important that some men attended the Seneca Falls Convention?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811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1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11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at the </a:t>
            </a:r>
            <a:r>
              <a:rPr b="1">
                <a:solidFill>
                  <a:srgbClr val="7030A0"/>
                </a:solidFill>
              </a:rPr>
              <a:t>Seneca Falls Convention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At the </a:t>
            </a:r>
            <a:r>
              <a:rPr b="1">
                <a:solidFill>
                  <a:srgbClr val="7030A0"/>
                </a:solidFill>
              </a:rPr>
              <a:t>Seneca Falls Convention</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