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807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legislative branch</a:t>
            </a:r>
            <a:r>
              <a:t> composed of?</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legislative branch</a:t>
            </a:r>
            <a:r>
              <a:t> is composed of...</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807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8098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was </a:t>
            </a:r>
            <a:r>
              <a:rPr b="1">
                <a:solidFill>
                  <a:srgbClr val="7030A0"/>
                </a:solidFill>
              </a:rPr>
              <a:t>Plymouth</a:t>
            </a:r>
            <a:r>
              <a:t> related to </a:t>
            </a:r>
            <a:r>
              <a:rPr b="1">
                <a:solidFill>
                  <a:srgbClr val="7030A0"/>
                </a:solidFill>
              </a:rPr>
              <a:t>Jamestown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Plymouth</a:t>
            </a:r>
            <a:r>
              <a:t> was related to </a:t>
            </a:r>
            <a:r>
              <a:rPr b="1">
                <a:solidFill>
                  <a:srgbClr val="7030A0"/>
                </a:solidFill>
              </a:rPr>
              <a:t>Jamestown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809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was </a:t>
            </a:r>
            <a:r>
              <a:rPr b="1">
                <a:solidFill>
                  <a:srgbClr val="7030A0"/>
                </a:solidFill>
              </a:rPr>
              <a:t>Plymouth</a:t>
            </a:r>
            <a:r>
              <a:t> related to </a:t>
            </a:r>
            <a:r>
              <a:rPr b="1">
                <a:solidFill>
                  <a:srgbClr val="7030A0"/>
                </a:solidFill>
              </a:rPr>
              <a:t>Jamestown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Plymouth</a:t>
            </a:r>
            <a:r>
              <a:t> was related to </a:t>
            </a:r>
            <a:r>
              <a:rPr b="1">
                <a:solidFill>
                  <a:srgbClr val="7030A0"/>
                </a:solidFill>
              </a:rPr>
              <a:t>Jamestown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oc8098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Soon after </a:t>
            </a:r>
            <a:r>
              <a:rPr b="1">
                <a:solidFill>
                  <a:srgbClr val="7030A0"/>
                </a:solidFill>
              </a:rPr>
              <a:t>Plymouth</a:t>
            </a:r>
            <a:r>
              <a:t> was established, conflicts arose between Pilgrims and Native Americans. Why do you think conflicts arose at </a:t>
            </a:r>
            <a:r>
              <a:rPr b="1">
                <a:solidFill>
                  <a:srgbClr val="7030A0"/>
                </a:solidFill>
              </a:rPr>
              <a:t>Plymouth</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conflicts arose at </a:t>
            </a:r>
            <a:r>
              <a:rPr b="1">
                <a:solidFill>
                  <a:srgbClr val="7030A0"/>
                </a:solidFill>
              </a:rPr>
              <a:t>Plymouth</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Plymouth.</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9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8098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Plymouth</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oc807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Plymouth...</a:t>
            </a:r>
            <a:r>
              <a:rPr i="1"/>
              <a:t>
From this visual, I can infer… </a:t>
            </a:r>
            <a:r>
              <a:rPr i="0"/>
              <a:t>(use </a:t>
            </a:r>
            <a:r>
              <a:rPr b="1">
                <a:solidFill>
                  <a:srgbClr val="7030A0"/>
                </a:solidFill>
              </a:rPr>
              <a:t>Plymouth</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8098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Plymouth</a:t>
            </a:r>
            <a:r>
              <a:t>.
Include 3-5 other vocabulary words in your paragraph. You may include the following stems:​
</a:t>
            </a:r>
            <a:r>
              <a:rPr i="1"/>
              <a:t>•   At </a:t>
            </a:r>
            <a:r>
              <a:rPr i="1" b="1">
                <a:solidFill>
                  <a:srgbClr val="7030A0"/>
                </a:solidFill>
              </a:rPr>
              <a:t>Plymouth</a:t>
            </a:r>
            <a:r>
              <a:rPr i="1"/>
              <a:t>, ...
</a:t>
            </a:r>
            <a:r>
              <a:rPr i="1"/>
              <a:t>•   </a:t>
            </a:r>
            <a:r>
              <a:rPr i="1" b="1">
                <a:solidFill>
                  <a:srgbClr val="7030A0"/>
                </a:solidFill>
              </a:rPr>
              <a:t>Plymouth</a:t>
            </a:r>
            <a:r>
              <a:rPr i="1"/>
              <a:t> was related to </a:t>
            </a:r>
            <a:r>
              <a:rPr i="1" b="1">
                <a:solidFill>
                  <a:srgbClr val="7030A0"/>
                </a:solidFill>
              </a:rPr>
              <a:t>Jamestown</a:t>
            </a:r>
            <a:r>
              <a:rPr i="1"/>
              <a:t> because...
</a:t>
            </a:r>
            <a:r>
              <a:rPr i="1"/>
              <a:t>•   I think conflicts arose at </a:t>
            </a:r>
            <a:r>
              <a:rPr i="1" b="1">
                <a:solidFill>
                  <a:srgbClr val="7030A0"/>
                </a:solidFill>
              </a:rPr>
              <a:t>Plymouth</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oc8098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Plymouth.</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Soon after Plymouth was established, conflicts arose between Pilgrims and Native Americans. Why do you think conflicts arose at Plymouth?</a:t>
            </a:r>
            <a:r>
              <a:t>
</a:t>
            </a:r>
            <a:r>
              <a:rPr i="1"/>
              <a:t>I think conflicts arose at Plymouth because...</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oc8098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807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Soon after Plymouth was established, conflicts arose between Pilgrims and Native Americans. Why do you think conflicts arose at Plymouth?</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oc8098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807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9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807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8098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at </a:t>
            </a:r>
            <a:r>
              <a:rPr b="1">
                <a:solidFill>
                  <a:srgbClr val="7030A0"/>
                </a:solidFill>
              </a:rPr>
              <a:t>Plymouth</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At </a:t>
            </a:r>
            <a:r>
              <a:rPr b="1">
                <a:solidFill>
                  <a:srgbClr val="7030A0"/>
                </a:solidFill>
              </a:rPr>
              <a:t>Plymouth</a:t>
            </a:r>
            <a:r>
              <a:t>, ...</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