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concept of </a:t>
            </a:r>
            <a:r>
              <a:rPr b="1">
                <a:solidFill>
                  <a:srgbClr val="7030A0"/>
                </a:solidFill>
              </a:rPr>
              <a:t>states' rights</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concept of </a:t>
            </a:r>
            <a:r>
              <a:rPr b="1">
                <a:solidFill>
                  <a:srgbClr val="7030A0"/>
                </a:solidFill>
              </a:rPr>
              <a:t>states' rights</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Nullification Crisis</a:t>
            </a:r>
            <a:r>
              <a:t> related to </a:t>
            </a:r>
            <a:r>
              <a:rPr b="1">
                <a:solidFill>
                  <a:srgbClr val="7030A0"/>
                </a:solidFill>
              </a:rPr>
              <a:t>states' rights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Nullification Crisis</a:t>
            </a:r>
            <a:r>
              <a:t> is related to </a:t>
            </a:r>
            <a:r>
              <a:rPr b="1">
                <a:solidFill>
                  <a:srgbClr val="7030A0"/>
                </a:solidFill>
              </a:rPr>
              <a:t>states' rights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Nullification Crisis</a:t>
            </a:r>
            <a:r>
              <a:t> related to </a:t>
            </a:r>
            <a:r>
              <a:rPr b="1">
                <a:solidFill>
                  <a:srgbClr val="7030A0"/>
                </a:solidFill>
              </a:rPr>
              <a:t>states' rights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Nullification Crisis</a:t>
            </a:r>
            <a:r>
              <a:t> is related to </a:t>
            </a:r>
            <a:r>
              <a:rPr b="1">
                <a:solidFill>
                  <a:srgbClr val="7030A0"/>
                </a:solidFill>
              </a:rPr>
              <a:t>states' rights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process of </a:t>
            </a:r>
            <a:r>
              <a:rPr b="1">
                <a:solidFill>
                  <a:srgbClr val="7030A0"/>
                </a:solidFill>
              </a:rPr>
              <a:t>secession</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South Carolina seceded from the Union 27 years later, in 1860. How did the </a:t>
            </a:r>
            <a:r>
              <a:rPr b="1">
                <a:solidFill>
                  <a:srgbClr val="7030A0"/>
                </a:solidFill>
              </a:rPr>
              <a:t>Nullification Crisis</a:t>
            </a:r>
            <a:r>
              <a:t> contribute to South Carolina's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Nullification Crisis</a:t>
            </a:r>
            <a:r>
              <a:t> contributed to South Carolina's </a:t>
            </a:r>
            <a:r>
              <a:rPr b="1">
                <a:solidFill>
                  <a:srgbClr val="7030A0"/>
                </a:solidFill>
              </a:rPr>
              <a:t>secession</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Nullification Crisis.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Nullification Crisis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12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Nullification Crisis...</a:t>
            </a:r>
            <a:r>
              <a:rPr i="1"/>
              <a:t>
From this visual, I can infer… </a:t>
            </a:r>
            <a:r>
              <a:rPr i="0"/>
              <a:t>(use </a:t>
            </a:r>
            <a:r>
              <a:rPr b="1">
                <a:solidFill>
                  <a:srgbClr val="7030A0"/>
                </a:solidFill>
              </a:rPr>
              <a:t>Nullification Crisis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Nullification Crisis</a:t>
            </a:r>
            <a:r>
              <a:t>.
Include 3-5 other vocabulary words in your paragraph. You may include the following stems:​
</a:t>
            </a:r>
            <a:r>
              <a:rPr i="1"/>
              <a:t>•   During the </a:t>
            </a:r>
            <a:r>
              <a:rPr i="1" b="1">
                <a:solidFill>
                  <a:srgbClr val="7030A0"/>
                </a:solidFill>
              </a:rPr>
              <a:t>Nullification Crisis</a:t>
            </a:r>
            <a:r>
              <a:rPr i="1"/>
              <a:t>, ...
</a:t>
            </a:r>
            <a:r>
              <a:rPr i="1"/>
              <a:t>•   The </a:t>
            </a:r>
            <a:r>
              <a:rPr i="1" b="1">
                <a:solidFill>
                  <a:srgbClr val="7030A0"/>
                </a:solidFill>
              </a:rPr>
              <a:t>Nullification Crisis</a:t>
            </a:r>
            <a:r>
              <a:rPr i="1"/>
              <a:t> is related to </a:t>
            </a:r>
            <a:r>
              <a:rPr i="1" b="1">
                <a:solidFill>
                  <a:srgbClr val="7030A0"/>
                </a:solidFill>
              </a:rPr>
              <a:t>states' rights</a:t>
            </a:r>
            <a:r>
              <a:rPr i="1"/>
              <a:t> because...
</a:t>
            </a:r>
            <a:r>
              <a:rPr i="1"/>
              <a:t>•   The </a:t>
            </a:r>
            <a:r>
              <a:rPr i="1" b="1">
                <a:solidFill>
                  <a:srgbClr val="7030A0"/>
                </a:solidFill>
              </a:rPr>
              <a:t>Nullification Crisis</a:t>
            </a:r>
            <a:r>
              <a:rPr i="1"/>
              <a:t> contributed to South Carolina's </a:t>
            </a:r>
            <a:r>
              <a:rPr i="1" b="1">
                <a:solidFill>
                  <a:srgbClr val="7030A0"/>
                </a:solidFill>
              </a:rPr>
              <a:t>secession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09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Nullification Crisis.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South Carolina seceded from the Union 27 years later, in 1860. How did the Nullification Crisis contribute to South Carolina's secession?</a:t>
            </a:r>
            <a:r>
              <a:t>
</a:t>
            </a:r>
            <a:r>
              <a:rPr i="1"/>
              <a:t>The Nullification Crisis contributed to South Carolina's secession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09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South Carolina seceded from the Union 27 years later, in 1860. How did the Nullification Crisis contribute to South Carolina's secession?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09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Nullification Crisis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Nullification Crisis</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