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2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system of </a:t>
            </a:r>
            <a:r>
              <a:rPr b="1">
                <a:solidFill>
                  <a:srgbClr val="7030A0"/>
                </a:solidFill>
              </a:rPr>
              <a:t>checks and balances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system of </a:t>
            </a:r>
            <a:r>
              <a:rPr b="1">
                <a:solidFill>
                  <a:srgbClr val="7030A0"/>
                </a:solidFill>
              </a:rPr>
              <a:t>checks and balances</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2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Marbury v. Madison</a:t>
            </a:r>
            <a:r>
              <a:t> related to </a:t>
            </a:r>
            <a:r>
              <a:rPr b="1">
                <a:solidFill>
                  <a:srgbClr val="7030A0"/>
                </a:solidFill>
              </a:rPr>
              <a:t>checks and balances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Marbury v. Madison</a:t>
            </a:r>
            <a:r>
              <a:t> is related to </a:t>
            </a:r>
            <a:r>
              <a:rPr b="1">
                <a:solidFill>
                  <a:srgbClr val="7030A0"/>
                </a:solidFill>
              </a:rPr>
              <a:t>checks and balances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Marbury v. Madison</a:t>
            </a:r>
            <a:r>
              <a:t> related to </a:t>
            </a:r>
            <a:r>
              <a:rPr b="1">
                <a:solidFill>
                  <a:srgbClr val="7030A0"/>
                </a:solidFill>
              </a:rPr>
              <a:t>checks and balances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Marbury v. Madison</a:t>
            </a:r>
            <a:r>
              <a:t> is related to </a:t>
            </a:r>
            <a:r>
              <a:rPr b="1">
                <a:solidFill>
                  <a:srgbClr val="7030A0"/>
                </a:solidFill>
              </a:rPr>
              <a:t>checks and balances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Constitution</a:t>
            </a:r>
            <a:r>
              <a:t> address?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Constitution</a:t>
            </a:r>
            <a:r>
              <a:t> addresses...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t>
            </a:r>
            <a:r>
              <a:rPr b="1">
                <a:solidFill>
                  <a:srgbClr val="7030A0"/>
                </a:solidFill>
              </a:rPr>
              <a:t>Marbury v. Madison</a:t>
            </a:r>
            <a:r>
              <a:t> did not occur, how would the </a:t>
            </a:r>
            <a:r>
              <a:rPr b="1">
                <a:solidFill>
                  <a:srgbClr val="7030A0"/>
                </a:solidFill>
              </a:rPr>
              <a:t>Constitution</a:t>
            </a:r>
            <a:r>
              <a:t> be affected today?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t>
            </a:r>
            <a:r>
              <a:rPr b="1">
                <a:solidFill>
                  <a:srgbClr val="7030A0"/>
                </a:solidFill>
              </a:rPr>
              <a:t>Marbury v. Madison</a:t>
            </a:r>
            <a:r>
              <a:t> did not occur, I think the </a:t>
            </a:r>
            <a:r>
              <a:rPr b="1">
                <a:solidFill>
                  <a:srgbClr val="7030A0"/>
                </a:solidFill>
              </a:rPr>
              <a:t>Constitution</a:t>
            </a:r>
            <a:r>
              <a: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Marbury v. Madison.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Marbury v. Madison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2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Marbury v. Madison...</a:t>
            </a:r>
            <a:r>
              <a:rPr i="1"/>
              <a:t>
From this visual, I can infer… </a:t>
            </a:r>
            <a:r>
              <a:rPr i="0"/>
              <a:t>(use </a:t>
            </a:r>
            <a:r>
              <a:rPr b="1">
                <a:solidFill>
                  <a:srgbClr val="7030A0"/>
                </a:solidFill>
              </a:rPr>
              <a:t>Marbury v. Madison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Marbury v. Madison</a:t>
            </a:r>
            <a:r>
              <a:t>.
Include 3-5 other vocabulary words in your paragraph. You may include the following stems:​
</a:t>
            </a:r>
            <a:r>
              <a:rPr i="1"/>
              <a:t>•   In the case of </a:t>
            </a:r>
            <a:r>
              <a:rPr i="1" b="1">
                <a:solidFill>
                  <a:srgbClr val="7030A0"/>
                </a:solidFill>
              </a:rPr>
              <a:t>Marbury v. Madison</a:t>
            </a:r>
            <a:r>
              <a:rPr i="1"/>
              <a:t>, ...
</a:t>
            </a:r>
            <a:r>
              <a:rPr i="1"/>
              <a:t>•   </a:t>
            </a:r>
            <a:r>
              <a:rPr i="1" b="1">
                <a:solidFill>
                  <a:srgbClr val="7030A0"/>
                </a:solidFill>
              </a:rPr>
              <a:t>Marbury v. Madison</a:t>
            </a:r>
            <a:r>
              <a:rPr i="1"/>
              <a:t> is related to </a:t>
            </a:r>
            <a:r>
              <a:rPr i="1" b="1">
                <a:solidFill>
                  <a:srgbClr val="7030A0"/>
                </a:solidFill>
              </a:rPr>
              <a:t>checks and balances</a:t>
            </a:r>
            <a:r>
              <a:rPr i="1"/>
              <a:t> because...
</a:t>
            </a:r>
            <a:r>
              <a:rPr i="1"/>
              <a:t>•   If </a:t>
            </a:r>
            <a:r>
              <a:rPr i="1" b="1">
                <a:solidFill>
                  <a:srgbClr val="7030A0"/>
                </a:solidFill>
              </a:rPr>
              <a:t>Marbury v. Madison</a:t>
            </a:r>
            <a:r>
              <a:rPr i="1"/>
              <a:t> did not occur, I think the </a:t>
            </a:r>
            <a:r>
              <a:rPr i="1" b="1">
                <a:solidFill>
                  <a:srgbClr val="7030A0"/>
                </a:solidFill>
              </a:rPr>
              <a:t>Constitution</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08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Marbury v. Madison.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Marbury v. Madison did not occur, how would the Constitution be affected today?</a:t>
            </a:r>
            <a:r>
              <a:t>
</a:t>
            </a:r>
            <a:r>
              <a:rPr i="1"/>
              <a:t>If Marbury v. Madison did not occur, I think the Constitution...</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08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2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Marbury v. Madison did not occur, how would the Constitution be affected today?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08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2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case of </a:t>
            </a:r>
            <a:r>
              <a:rPr b="1">
                <a:solidFill>
                  <a:srgbClr val="7030A0"/>
                </a:solidFill>
              </a:rPr>
              <a:t>Marbury v. Madison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case of </a:t>
            </a:r>
            <a:r>
              <a:rPr b="1">
                <a:solidFill>
                  <a:srgbClr val="7030A0"/>
                </a:solidFill>
              </a:rPr>
              <a:t>Marbury v. Madison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