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bicameral</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Bicameral</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Great Compromise</a:t>
            </a:r>
            <a:r>
              <a:t> related to a </a:t>
            </a:r>
            <a:r>
              <a:rPr b="1">
                <a:solidFill>
                  <a:srgbClr val="7030A0"/>
                </a:solidFill>
              </a:rPr>
              <a:t>bicameral</a:t>
            </a:r>
            <a:r>
              <a:t> legislature?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Great Compromise</a:t>
            </a:r>
            <a:r>
              <a:t> is related to a </a:t>
            </a:r>
            <a:r>
              <a:rPr b="1">
                <a:solidFill>
                  <a:srgbClr val="7030A0"/>
                </a:solidFill>
              </a:rPr>
              <a:t>bicameral</a:t>
            </a:r>
            <a:r>
              <a:t> legislature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Great Compromise</a:t>
            </a:r>
            <a:r>
              <a:t> related to a </a:t>
            </a:r>
            <a:r>
              <a:rPr b="1">
                <a:solidFill>
                  <a:srgbClr val="7030A0"/>
                </a:solidFill>
              </a:rPr>
              <a:t>bicameral</a:t>
            </a:r>
            <a:r>
              <a:t> legislature?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Great Compromise</a:t>
            </a:r>
            <a:r>
              <a:t> is related to a </a:t>
            </a:r>
            <a:r>
              <a:rPr b="1">
                <a:solidFill>
                  <a:srgbClr val="7030A0"/>
                </a:solidFill>
              </a:rPr>
              <a:t>bicameral</a:t>
            </a:r>
            <a:r>
              <a:t> legislature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would have happened if the </a:t>
            </a:r>
            <a:r>
              <a:rPr b="1">
                <a:solidFill>
                  <a:srgbClr val="7030A0"/>
                </a:solidFill>
              </a:rPr>
              <a:t>Great Compromise</a:t>
            </a:r>
            <a:r>
              <a:t> was never proposed?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a:t>
            </a:r>
            <a:r>
              <a:rPr b="1">
                <a:solidFill>
                  <a:srgbClr val="7030A0"/>
                </a:solidFill>
              </a:rPr>
              <a:t>Great Compromise</a:t>
            </a:r>
            <a:r>
              <a:t> was never proposed, I predict...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 Compromise.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 Compromise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 Compromise...</a:t>
            </a:r>
            <a:r>
              <a:rPr i="1"/>
              <a:t>
From this visual, I can infer… </a:t>
            </a:r>
            <a:r>
              <a:rPr i="0"/>
              <a:t>(use </a:t>
            </a:r>
            <a:r>
              <a:rPr b="1">
                <a:solidFill>
                  <a:srgbClr val="7030A0"/>
                </a:solidFill>
              </a:rPr>
              <a:t>Great Compromise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 Compromise</a:t>
            </a:r>
            <a:r>
              <a:t>.
Include 3-5 other vocabulary words in your paragraph. You may include the following stems:​
</a:t>
            </a:r>
            <a:r>
              <a:rPr i="1"/>
              <a:t>•   The </a:t>
            </a:r>
            <a:r>
              <a:rPr i="1" b="1">
                <a:solidFill>
                  <a:srgbClr val="7030A0"/>
                </a:solidFill>
              </a:rPr>
              <a:t>Great Compromise</a:t>
            </a:r>
            <a:r>
              <a:rPr i="1"/>
              <a:t> ...
</a:t>
            </a:r>
            <a:r>
              <a:rPr i="1"/>
              <a:t>•   The </a:t>
            </a:r>
            <a:r>
              <a:rPr i="1" b="1">
                <a:solidFill>
                  <a:srgbClr val="7030A0"/>
                </a:solidFill>
              </a:rPr>
              <a:t>Great Compromise</a:t>
            </a:r>
            <a:r>
              <a:rPr i="1"/>
              <a:t> is related to a </a:t>
            </a:r>
            <a:r>
              <a:rPr i="1" b="1">
                <a:solidFill>
                  <a:srgbClr val="7030A0"/>
                </a:solidFill>
              </a:rPr>
              <a:t>bicameral</a:t>
            </a:r>
            <a:r>
              <a:rPr i="1"/>
              <a:t> legislature because...
</a:t>
            </a:r>
            <a:r>
              <a:rPr i="1"/>
              <a:t>•   If the </a:t>
            </a:r>
            <a:r>
              <a:rPr i="1" b="1">
                <a:solidFill>
                  <a:srgbClr val="7030A0"/>
                </a:solidFill>
              </a:rPr>
              <a:t>Great Compromise</a:t>
            </a:r>
            <a:r>
              <a:rPr i="1"/>
              <a:t> was never proposed, I predict...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6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Great Compromise.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the Great Compromise related to a bicameral legislature?</a:t>
            </a:r>
            <a:r>
              <a:t>
</a:t>
            </a:r>
            <a:r>
              <a:rPr i="1"/>
              <a:t>The Great Compromise is related to a bicameral legislature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do you predict would have happened if the Great Compromise was never proposed?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Great Compromise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Great Compromise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