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8.png"/><Relationship Id="rId22" Type="http://schemas.openxmlformats.org/officeDocument/2006/relationships/image" Target="../media/image49.png"/><Relationship Id="rId23" Type="http://schemas.openxmlformats.org/officeDocument/2006/relationships/image" Target="../media/image50.png"/><Relationship Id="rId24"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2.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8.xml"/><Relationship Id="rId8" Type="http://schemas.openxmlformats.org/officeDocument/2006/relationships/image" Target="../media/image53.pn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7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happened in the Industrial Revolution?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In the Industrial Revolution,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07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03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cotton gin</a:t>
            </a:r>
            <a:r>
              <a:t> related to the Industrial Revolution?</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cotton gin</a:t>
            </a:r>
            <a:r>
              <a:t> is related to the Industrial Revolution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3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the </a:t>
            </a:r>
            <a:r>
              <a:rPr b="1">
                <a:solidFill>
                  <a:srgbClr val="7030A0"/>
                </a:solidFill>
              </a:rPr>
              <a:t>cotton gin</a:t>
            </a:r>
            <a:r>
              <a:t> related to the Industrial Revolution?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cotton gin</a:t>
            </a:r>
            <a:r>
              <a:t> is related to the Industrial Revolution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11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slavery?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Slavery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3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After the invention of the </a:t>
            </a:r>
            <a:r>
              <a:rPr b="1">
                <a:solidFill>
                  <a:srgbClr val="7030A0"/>
                </a:solidFill>
              </a:rPr>
              <a:t>cotton gin</a:t>
            </a:r>
            <a:r>
              <a:t>, cotton farming greatly expanded in the South. How might the </a:t>
            </a:r>
            <a:r>
              <a:rPr b="1">
                <a:solidFill>
                  <a:srgbClr val="7030A0"/>
                </a:solidFill>
              </a:rPr>
              <a:t>cotton gin</a:t>
            </a:r>
            <a:r>
              <a:t> have affected slavery in the South?</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cotton gin</a:t>
            </a:r>
            <a:r>
              <a:t> might have affected slavery in the South by...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cotton gin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3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3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3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cotton gin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oc8071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cotton gin...</a:t>
            </a:r>
            <a:r>
              <a:t>
From this visual, I can infer… (use </a:t>
            </a:r>
            <a:r>
              <a:rPr b="1">
                <a:solidFill>
                  <a:srgbClr val="7030A0"/>
                </a:solidFill>
              </a:rPr>
              <a:t>cotton gin</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cotton gin</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oc8037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cotton gin.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After the invention of the cotton gin, cotton farming greatly expanded in the South. How might the cotton gin have affected slavery in the South?</a:t>
            </a:r>
            <a:r>
              <a:t>
</a:t>
            </a:r>
            <a:r>
              <a:rPr i="1"/>
              <a:t>The cotton gin might have affected slavery in the South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803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807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After the invention of the cotton gin, cotton farming greatly expanded in the South. How might the cotton gin have affected slavery in the South?</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oc803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7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3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7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03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the purpose of the </a:t>
            </a:r>
            <a:r>
              <a:rPr b="1">
                <a:solidFill>
                  <a:srgbClr val="7030A0"/>
                </a:solidFill>
              </a:rPr>
              <a:t>cotton gin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purpose of the </a:t>
            </a:r>
            <a:r>
              <a:rPr b="1">
                <a:solidFill>
                  <a:srgbClr val="7030A0"/>
                </a:solidFill>
              </a:rPr>
              <a:t>cotton gin</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