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7.xml"/><Relationship Id="rId8" Type="http://schemas.openxmlformats.org/officeDocument/2006/relationships/image" Target="../media/image52.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3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was the mission of the Daughters of Liberty?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mission of the Daughters of Liberty was...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03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02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boycott</a:t>
            </a:r>
            <a:r>
              <a:t> related to the Daughters of Liberty?</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boycott</a:t>
            </a:r>
            <a:r>
              <a:t> is related to the Daughters of Liberty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2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boycott</a:t>
            </a:r>
            <a:r>
              <a:t> related to the Daughters of Liberty?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boycott</a:t>
            </a:r>
            <a:r>
              <a:t> is related to the Daughters of Liberty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2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one advantage of </a:t>
            </a:r>
            <a:r>
              <a:rPr b="1">
                <a:solidFill>
                  <a:srgbClr val="7030A0"/>
                </a:solidFill>
              </a:rPr>
              <a:t>boycott</a:t>
            </a:r>
            <a:r>
              <a:t>s over other kinds of protests?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One advantage of </a:t>
            </a:r>
            <a:r>
              <a:rPr b="1">
                <a:solidFill>
                  <a:srgbClr val="7030A0"/>
                </a:solidFill>
              </a:rPr>
              <a:t>boycott</a:t>
            </a:r>
            <a:r>
              <a:t>s over other kinds of protests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boycott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2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2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2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boycott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oc8038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boycott...</a:t>
            </a:r>
            <a:r>
              <a:t>
From this visual, I can infer… (use </a:t>
            </a:r>
            <a:r>
              <a:rPr b="1">
                <a:solidFill>
                  <a:srgbClr val="7030A0"/>
                </a:solidFill>
              </a:rPr>
              <a:t>boycott</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boycott</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oc802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boycott.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is one advantage of boycotts over other kinds of protests?</a:t>
            </a:r>
            <a:r>
              <a:t>
</a:t>
            </a:r>
            <a:r>
              <a:rPr i="1"/>
              <a:t>One advantage of boycotts over other kinds of protests is...</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802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803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is one advantage of boycotts over other kinds of protests?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oc802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03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2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3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02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boycott</a:t>
            </a:r>
            <a:r>
              <a:t>ing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Boycotting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