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Treaty of Paris of 1783?</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Treaty of Paris of 1783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did the </a:t>
            </a:r>
            <a:r>
              <a:rPr b="1">
                <a:solidFill>
                  <a:srgbClr val="7030A0"/>
                </a:solidFill>
              </a:rPr>
              <a:t>Battle of Yorktown</a:t>
            </a:r>
            <a:r>
              <a:t> lead to the Treaty of Paris of 1783?</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Battle of Yorktown</a:t>
            </a:r>
            <a:r>
              <a:t> led to the Treaty of Paris of 1783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Battle of Yorktown</a:t>
            </a:r>
            <a:r>
              <a:t> lead to the Treaty of Paris of 1783?</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Battle of Yorktown</a:t>
            </a:r>
            <a:r>
              <a:t> led to the Treaty of Paris of 1783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Battle of Yorktown</a:t>
            </a:r>
            <a:r>
              <a:t> is also called the “Siege of Yorktown?”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Battle of Yorktown</a:t>
            </a:r>
            <a:r>
              <a:t> is also called the "Siege of Yorktown"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Battle of Yorktown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Battle of Yorktown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14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Battle of Yorktown...</a:t>
            </a:r>
            <a:r>
              <a:t>
From this visual, I can infer… (use </a:t>
            </a:r>
            <a:r>
              <a:rPr b="1">
                <a:solidFill>
                  <a:srgbClr val="7030A0"/>
                </a:solidFill>
              </a:rPr>
              <a:t>Battle of Yorktown</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Battle of Yorktown</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8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Battle of Yorktown.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Battle of Yorktown is also called the “Siege of Yorktown?”</a:t>
            </a:r>
            <a:r>
              <a:t>
</a:t>
            </a:r>
            <a:r>
              <a:rPr i="1"/>
              <a:t>I think the Battle of Yorktown is also called the "Siege of Yorktown"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the Battle of Yorktown is also called the “Siege of Yorktown?”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Battle of Yorktown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Battle of Yorktown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