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7.xml"/><Relationship Id="rId8" Type="http://schemas.openxmlformats.org/officeDocument/2006/relationships/image" Target="../media/image52.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6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was the purpose of the Gettysburg Address?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purpose of the Gettysburg Address was...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06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01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was the </a:t>
            </a:r>
            <a:r>
              <a:rPr b="1">
                <a:solidFill>
                  <a:srgbClr val="7030A0"/>
                </a:solidFill>
              </a:rPr>
              <a:t>Battle of Gettysburg</a:t>
            </a:r>
            <a:r>
              <a:t> related to the Gettysburg Address?</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Battle of Gettysburg</a:t>
            </a:r>
            <a:r>
              <a:t> is related to the Gettysburg Address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1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was the </a:t>
            </a:r>
            <a:r>
              <a:rPr b="1">
                <a:solidFill>
                  <a:srgbClr val="7030A0"/>
                </a:solidFill>
              </a:rPr>
              <a:t>Battle of Gettysburg</a:t>
            </a:r>
            <a:r>
              <a:t> related to the Gettysburg Address?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Battle of Gettysburg</a:t>
            </a:r>
            <a:r>
              <a:t> is related to the Gettysburg Address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1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the </a:t>
            </a:r>
            <a:r>
              <a:rPr b="1">
                <a:solidFill>
                  <a:srgbClr val="7030A0"/>
                </a:solidFill>
              </a:rPr>
              <a:t>Battle of Gettysburg</a:t>
            </a:r>
            <a:r>
              <a:t> affected the Union during the Civil War?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Battle of Gettysburg</a:t>
            </a:r>
            <a:r>
              <a:t> affected the Union during the Civil War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Battle of Gettysburg</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1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1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Battle of Gettysburg</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oc8062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Battle of Gettysburg...</a:t>
            </a:r>
            <a:r>
              <a:t>
From this visual, I can infer… (use </a:t>
            </a:r>
            <a:r>
              <a:rPr b="1">
                <a:solidFill>
                  <a:srgbClr val="7030A0"/>
                </a:solidFill>
              </a:rPr>
              <a:t>Battle of Gettysburg</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Battle of Gettysburg</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oc8013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Battle of Gettysburg.</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do you think the Battle of Gettysburg affected the Union during the Civil War? </a:t>
            </a:r>
            <a:r>
              <a:t>
</a:t>
            </a:r>
            <a:r>
              <a:rPr i="1"/>
              <a:t>I think the Battle of Gettysburg affected the Union during the Civil War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8013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8062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do you think the Battle of Gettysburg affected the Union during the Civil War? </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oc801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06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1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6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01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occurred in the </a:t>
            </a:r>
            <a:r>
              <a:rPr b="1">
                <a:solidFill>
                  <a:srgbClr val="7030A0"/>
                </a:solidFill>
              </a:rPr>
              <a:t>Battle of Gettysburg</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In the </a:t>
            </a:r>
            <a:r>
              <a:rPr b="1">
                <a:solidFill>
                  <a:srgbClr val="7030A0"/>
                </a:solidFill>
              </a:rPr>
              <a:t>Battle of Gettysburg</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