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38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234440"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¿Por qué crees que la </a:t>
            </a:r>
            <a:r>
              <a:rPr sz="1800" b="1">
                <a:solidFill>
                  <a:srgbClr val="7030A0"/>
                </a:solidFill>
              </a:rPr>
              <a:t>Convención Constitucional de 1836</a:t>
            </a:r>
            <a:r>
              <a:rPr sz="1800"/>
              <a:t> decidió negar derechos a los Afroamericanos y a los Nativos Americanos? </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Creo que la </a:t>
            </a:r>
            <a:r>
              <a:rPr sz="1800" i="1" b="1">
                <a:solidFill>
                  <a:srgbClr val="7030A0"/>
                </a:solidFill>
              </a:rPr>
              <a:t>Convención Constitucional de 1836</a:t>
            </a:r>
            <a:r>
              <a:rPr sz="1800" i="1"/>
              <a:t> decidió negar derechos a los Afroamericanos y a los Nativos Americanos porque...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Convención Constitucional de 1836</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3000">
                <a:solidFill>
                  <a:srgbClr val="7030A0"/>
                </a:solidFill>
              </a:defRPr>
            </a:pPr>
            <a:r>
              <a:t>Convención Constitucional de 1836</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Convención Constitucional de 1836</a:t>
            </a:r>
            <a:r>
              <a:rPr sz="2000" i="1"/>
              <a:t>
• Mi visual es…
• Mi visual se relaciona con lo que he aprendido acerca de </a:t>
            </a:r>
            <a:r>
              <a:rPr b="1" i="1" sz="2000">
                <a:solidFill>
                  <a:srgbClr val="7030A0"/>
                </a:solidFill>
              </a:rPr>
              <a:t>Convención Constitucional de 1836</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3000">
                <a:solidFill>
                  <a:srgbClr val="7030A0"/>
                </a:solidFill>
              </a:defRPr>
            </a:pPr>
            <a:r>
              <a:t>Convención Constitucional de 1836</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Convención Constitucional de 1836.</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400"/>
            </a:pPr>
            <a:r>
              <a:rPr sz="1400" i="0"/>
              <a:t>¿Por qué crees que la </a:t>
            </a:r>
            <a:r>
              <a:rPr sz="1400" i="0" b="1">
                <a:solidFill>
                  <a:srgbClr val="7030A0"/>
                </a:solidFill>
              </a:rPr>
              <a:t>Convención Constitucional de 1836</a:t>
            </a:r>
            <a:r>
              <a:rPr sz="1400" i="0"/>
              <a:t> decidió negar derechos a los Afroamericanos y a los Nativos Americanos? </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sz="1500"/>
            </a:pPr>
            <a:r>
              <a:rPr sz="1500" i="0"/>
              <a:t>¿Por qué crees que la </a:t>
            </a:r>
            <a:r>
              <a:rPr sz="1500" i="0" b="1">
                <a:solidFill>
                  <a:srgbClr val="7030A0"/>
                </a:solidFill>
              </a:rPr>
              <a:t>Convención Constitucional de 1836</a:t>
            </a:r>
            <a:r>
              <a:rPr sz="1500" i="0"/>
              <a:t> decidió negar derechos a los Afroamericanos y a los Nativos Americanos? </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sz="1600"/>
            </a:pPr>
            <a:r>
              <a:rPr sz="1600" i="1">
                <a:solidFill>
                  <a:srgbClr val="2E75B6"/>
                </a:solidFill>
              </a:rPr>
              <a:t>Creo que la </a:t>
            </a:r>
            <a:r>
              <a:rPr sz="1600" i="1" b="1">
                <a:solidFill>
                  <a:srgbClr val="2E75B6"/>
                </a:solidFill>
              </a:rPr>
              <a:t>Convención Constitucional de 1836</a:t>
            </a:r>
            <a:r>
              <a:rPr sz="1600" i="1">
                <a:solidFill>
                  <a:srgbClr val="2E75B6"/>
                </a:solidFill>
              </a:rPr>
              <a:t> decidió negar derechos a los Afroamericanos y a los Nativos Americanos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000"/>
            </a:pPr>
            <a:r>
              <a:rPr sz="1000" i="0"/>
              <a:t>¿Por qué crees que la </a:t>
            </a:r>
            <a:r>
              <a:rPr sz="1000" i="0" b="1">
                <a:solidFill>
                  <a:srgbClr val="7030A0"/>
                </a:solidFill>
              </a:rPr>
              <a:t>Convención Constitucional de 1836</a:t>
            </a:r>
            <a:r>
              <a:rPr sz="1000" i="0"/>
              <a:t> decidió negar derechos a los Afroamericanos y a los Nativos Americanos? </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¿Qué ocurrió en la </a:t>
            </a:r>
            <a:r>
              <a:rPr sz="1100" b="1">
                <a:solidFill>
                  <a:srgbClr val="7030A0"/>
                </a:solidFill>
              </a:rPr>
              <a:t>Convención Constitucional de 1836</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En la </a:t>
            </a:r>
            <a:r>
              <a:rPr sz="1100" i="1" b="1">
                <a:solidFill>
                  <a:srgbClr val="7030A0"/>
                </a:solidFill>
              </a:rPr>
              <a:t>Convención Constitucional de 1836</a:t>
            </a:r>
            <a:r>
              <a:rPr sz="1100" i="1"/>
              <a:t>, ...</a:t>
            </a:r>
          </a:p>
        </p:txBody>
      </p:sp>
      <p:pic>
        <p:nvPicPr>
          <p:cNvPr id="9" name="Picture 8" descr="Soc7e038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Convención Constitucional de 1836</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200"/>
            </a:pPr>
            <a:r>
              <a:t>Haz un mapa de palabras conectando </a:t>
            </a:r>
            <a:r>
              <a:rPr b="1">
                <a:solidFill>
                  <a:srgbClr val="7030A0"/>
                </a:solidFill>
              </a:rPr>
              <a:t>Convención Constitucional de 1836</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7e040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Convención Constitucional de 1836...</a:t>
            </a:r>
            <a:r>
              <a:rPr i="1"/>
              <a:t>
De esta visual, puedo inferir… </a:t>
            </a:r>
            <a:r>
              <a:t>(usa </a:t>
            </a:r>
            <a:r>
              <a:rPr b="1">
                <a:solidFill>
                  <a:srgbClr val="7030A0"/>
                </a:solidFill>
              </a:rPr>
              <a:t>Convención Constitucional de 1836</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38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Convención Constitucional de 1836</a:t>
            </a:r>
            <a:r>
              <a:t>. Incluye otras 3-5 palabras de vocabulario en tu parrafo. Puedes incluir los siguientes inicios de oracion:</a:t>
            </a:r>
          </a:p>
          <a:p>
            <a:pPr marL="182880" indent="-128016">
              <a:spcAft>
                <a:spcPts val="0"/>
              </a:spcAft>
              <a:buChar char="•"/>
            </a:pPr>
            <a:r>
              <a:rPr sz="2000" i="1"/>
              <a:t> En la </a:t>
            </a:r>
            <a:r>
              <a:rPr sz="2000" i="1" b="1">
                <a:solidFill>
                  <a:srgbClr val="7030A0"/>
                </a:solidFill>
              </a:rPr>
              <a:t>Convención Constitucional de 1836</a:t>
            </a:r>
            <a:r>
              <a:rPr sz="2000" i="1"/>
              <a:t>, ...</a:t>
            </a:r>
          </a:p>
          <a:p>
            <a:pPr marL="182880" indent="-128016">
              <a:spcAft>
                <a:spcPts val="0"/>
              </a:spcAft>
              <a:buChar char="•"/>
            </a:pPr>
            <a:r>
              <a:rPr sz="2000" i="1"/>
              <a:t>La </a:t>
            </a:r>
            <a:r>
              <a:rPr sz="2000" i="1" b="1">
                <a:solidFill>
                  <a:srgbClr val="7030A0"/>
                </a:solidFill>
              </a:rPr>
              <a:t>Convención Constitucional de 1836</a:t>
            </a:r>
            <a:r>
              <a:rPr sz="2000" i="1"/>
              <a:t> estaba relacionada con la </a:t>
            </a:r>
            <a:r>
              <a:rPr sz="2000" i="1" b="1">
                <a:solidFill>
                  <a:srgbClr val="7030A0"/>
                </a:solidFill>
              </a:rPr>
              <a:t>Batalla del Álamo</a:t>
            </a:r>
            <a:r>
              <a:rPr sz="2000" i="1"/>
              <a:t> porque...</a:t>
            </a:r>
          </a:p>
          <a:p>
            <a:pPr marL="182880" indent="-128016">
              <a:spcAft>
                <a:spcPts val="0"/>
              </a:spcAft>
              <a:buChar char="•"/>
            </a:pPr>
            <a:r>
              <a:rPr sz="2000" i="1"/>
              <a:t>Creo que la </a:t>
            </a:r>
            <a:r>
              <a:rPr sz="2000" i="1" b="1">
                <a:solidFill>
                  <a:srgbClr val="7030A0"/>
                </a:solidFill>
              </a:rPr>
              <a:t>Convención Constitucional de 1836</a:t>
            </a:r>
            <a:r>
              <a:rPr sz="2000" i="1"/>
              <a:t> decidió negar derechos a los Afroamericanos y a los Nativos Americanos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38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40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7e038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536192"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Convención Constitucional de 1836</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Convención Constitucional de 1836</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200"/>
            </a:pPr>
            <a:r>
              <a:rPr sz="1200"/>
              <a:t>¿Por qué crees que la </a:t>
            </a:r>
            <a:r>
              <a:rPr sz="1200" b="1">
                <a:solidFill>
                  <a:srgbClr val="7030A0"/>
                </a:solidFill>
              </a:rPr>
              <a:t>Convención Constitucional de 1836</a:t>
            </a:r>
            <a:r>
              <a:rPr sz="1200"/>
              <a:t> decidió negar derechos a los Afroamericanos y a los Nativos Americanos? </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200"/>
            </a:pPr>
            <a:r>
              <a:rPr sz="1200" i="1"/>
              <a:t>Creo que la </a:t>
            </a:r>
            <a:r>
              <a:rPr sz="1200" i="1" b="1">
                <a:solidFill>
                  <a:srgbClr val="7030A0"/>
                </a:solidFill>
              </a:rPr>
              <a:t>Convención Constitucional de 1836</a:t>
            </a:r>
            <a:r>
              <a:rPr sz="1200" i="1"/>
              <a:t> decidió negar derechos a los Afroamericanos y a los Nativos Americanos porque...</a:t>
            </a:r>
          </a:p>
        </p:txBody>
      </p:sp>
      <p:pic>
        <p:nvPicPr>
          <p:cNvPr id="38" name="Picture 37" descr="Soc7e038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7e040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7e038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408176"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1865376"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¿Qué ocurrió en la </a:t>
            </a:r>
            <a:r>
              <a:rPr sz="1800" b="1">
                <a:solidFill>
                  <a:srgbClr val="7030A0"/>
                </a:solidFill>
              </a:rPr>
              <a:t>Convención Constitucional de 1836</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 En la </a:t>
            </a:r>
            <a:r>
              <a:rPr sz="1800" i="1" b="1">
                <a:solidFill>
                  <a:srgbClr val="7030A0"/>
                </a:solidFill>
              </a:rPr>
              <a:t>Convención Constitucional de 1836</a:t>
            </a:r>
            <a:r>
              <a:rPr sz="1800" i="1"/>
              <a:t>, ...</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40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ocurrió durante la </a:t>
            </a:r>
            <a:r>
              <a:rPr sz="1800" b="1">
                <a:solidFill>
                  <a:srgbClr val="7030A0"/>
                </a:solidFill>
              </a:rPr>
              <a:t>Batalla de El Álamo</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Durante la </a:t>
            </a:r>
            <a:r>
              <a:rPr sz="1800" i="1" b="1">
                <a:solidFill>
                  <a:srgbClr val="7030A0"/>
                </a:solidFill>
              </a:rPr>
              <a:t>Batalla de El Álamo</a:t>
            </a:r>
            <a:r>
              <a:rPr sz="1800" i="1"/>
              <a:t>, ...</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7e040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7e038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estaba relacionada la </a:t>
            </a:r>
            <a:r>
              <a:rPr sz="1800" b="1">
                <a:solidFill>
                  <a:srgbClr val="7030A0"/>
                </a:solidFill>
              </a:rPr>
              <a:t>Convención Constitucional de 1836</a:t>
            </a:r>
            <a:r>
              <a:rPr sz="1800"/>
              <a:t> con la </a:t>
            </a:r>
            <a:r>
              <a:rPr sz="1800" b="1">
                <a:solidFill>
                  <a:srgbClr val="7030A0"/>
                </a:solidFill>
              </a:rPr>
              <a:t>Batalla del Álamo</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La </a:t>
            </a:r>
            <a:r>
              <a:rPr sz="1800" i="1" b="1">
                <a:solidFill>
                  <a:srgbClr val="7030A0"/>
                </a:solidFill>
              </a:rPr>
              <a:t>Convención Constitucional de 1836</a:t>
            </a:r>
            <a:r>
              <a:rPr sz="1800" i="1"/>
              <a:t> estaba relacionada con la </a:t>
            </a:r>
            <a:r>
              <a:rPr sz="1800" i="1" b="1">
                <a:solidFill>
                  <a:srgbClr val="7030A0"/>
                </a:solidFill>
              </a:rPr>
              <a:t>Batalla del Álamo</a:t>
            </a:r>
            <a:r>
              <a:rPr sz="1800" i="1"/>
              <a:t>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