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7e03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era el propósito del </a:t>
            </a:r>
            <a:r>
              <a:rPr b="1">
                <a:solidFill>
                  <a:srgbClr val="7030A0"/>
                </a:solidFill>
              </a:rPr>
              <a:t>informe Mier y Terán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del </a:t>
            </a:r>
            <a:r>
              <a:rPr b="1">
                <a:solidFill>
                  <a:srgbClr val="7030A0"/>
                </a:solidFill>
              </a:rPr>
              <a:t>informe Mier y Terán</a:t>
            </a:r>
            <a:r>
              <a:t> era...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7e03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7e03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relacionada 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informe Mier y Terán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 estaba relacionada con el </a:t>
            </a:r>
            <a:r>
              <a:rPr b="1">
                <a:solidFill>
                  <a:srgbClr val="7030A0"/>
                </a:solidFill>
              </a:rPr>
              <a:t>informe Mier y Terán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reaccionaron Stephen F. Austin y otros colonos de Texas ante la </a:t>
            </a:r>
            <a:r>
              <a:rPr b="1" sz="2000">
                <a:solidFill>
                  <a:srgbClr val="7030A0"/>
                </a:solidFill>
              </a:rPr>
              <a:t>Ley del 6 de abril de 1830</a:t>
            </a:r>
            <a:r>
              <a:rPr b="1" sz="2000"/>
              <a:t>? ¿Por qué?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colonos de Texas reaccionaron a la </a:t>
            </a:r>
            <a:r>
              <a:rPr b="1" sz="2000" i="1">
                <a:solidFill>
                  <a:srgbClr val="7030A0"/>
                </a:solidFill>
              </a:rPr>
              <a:t>Ley del 6 de abril de 1830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7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7e0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7e03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reaccionaron Stephen F. Austin y otros colonos de Texas ante 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? ¿Por qué?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colonos de Texas reaccionaron a 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Ley del 6 de abril de 1830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del 6 de abril de 1830.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7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7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7e0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del 6 de abril de 1830...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propósito de la </a:t>
            </a:r>
            <a:r>
              <a:rPr i="1" b="1">
                <a:solidFill>
                  <a:srgbClr val="7030A0"/>
                </a:solidFill>
              </a:rPr>
              <a:t>Ley del 6 de abril de 1830</a:t>
            </a:r>
            <a:r>
              <a:rPr i="1"/>
              <a:t> fue...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del 6 de abril de 1830</a:t>
            </a:r>
            <a:r>
              <a:rPr i="1"/>
              <a:t> estaba relacionada con el </a:t>
            </a:r>
            <a:r>
              <a:rPr i="1" b="1">
                <a:solidFill>
                  <a:srgbClr val="7030A0"/>
                </a:solidFill>
              </a:rPr>
              <a:t>informe Mier y Terán</a:t>
            </a:r>
            <a:r>
              <a:rPr i="1"/>
              <a:t> porque...
</a:t>
            </a:r>
            <a:r>
              <a:rPr i="1"/>
              <a:t>•   Creo que los colonos de Texas reaccionaron a la </a:t>
            </a:r>
            <a:r>
              <a:rPr i="1" b="1">
                <a:solidFill>
                  <a:srgbClr val="7030A0"/>
                </a:solidFill>
              </a:rPr>
              <a:t>Ley del 6 de abril de 1830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7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del 6 de abril de 1830.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reaccionaron Stephen F. Austin y otros colonos de Texas ante la Ley del 6 de abril de 1830? ¿Por qué? </a:t>
            </a:r>
            <a:r>
              <a:t>
</a:t>
            </a:r>
            <a:r>
              <a:rPr i="1"/>
              <a:t>Creo que los colonos de Texas reaccionaron a la Ley del 6 de abril de 1830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7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7e0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reaccionaron Stephen F. Austin y otros colonos de Texas ante la </a:t>
            </a:r>
            <a:r>
              <a:rPr b="1" sz="2800">
                <a:solidFill>
                  <a:srgbClr val="7030A0"/>
                </a:solidFill>
              </a:rPr>
              <a:t>Ley del 6 de abril de 1830</a:t>
            </a:r>
            <a:r>
              <a:rPr b="1" sz="2800"/>
              <a:t>? ¿Por qué?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7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7e0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7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7e03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fue el propósito de 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la </a:t>
            </a:r>
            <a:r>
              <a:rPr b="1">
                <a:solidFill>
                  <a:srgbClr val="7030A0"/>
                </a:solidFill>
              </a:rPr>
              <a:t>Ley del 6 de abril de 1830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