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7e00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tipos de estilos de vida tenían los </a:t>
            </a:r>
            <a:r>
              <a:rPr b="1">
                <a:solidFill>
                  <a:srgbClr val="7030A0"/>
                </a:solidFill>
              </a:rPr>
              <a:t>pueblos del Golfo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pueblos del Golfo</a:t>
            </a:r>
            <a:r>
              <a:t>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7e008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7e015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eran diferentes los </a:t>
            </a:r>
            <a:r>
              <a:rPr b="1">
                <a:solidFill>
                  <a:srgbClr val="7030A0"/>
                </a:solidFill>
              </a:rPr>
              <a:t>pueblos Caddo</a:t>
            </a:r>
            <a:r>
              <a:t> de los </a:t>
            </a:r>
            <a:r>
              <a:rPr b="1">
                <a:solidFill>
                  <a:srgbClr val="7030A0"/>
                </a:solidFill>
              </a:rPr>
              <a:t>pueblos del Golfo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pueblos Caddo</a:t>
            </a:r>
            <a:r>
              <a:t> eran diferentes de los </a:t>
            </a:r>
            <a:r>
              <a:rPr b="1">
                <a:solidFill>
                  <a:srgbClr val="7030A0"/>
                </a:solidFill>
              </a:rPr>
              <a:t>pueblos del Golfo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Los</a:t>
            </a:r>
            <a:r>
              <a:rPr b="1" sz="2000">
                <a:solidFill>
                  <a:srgbClr val="7030A0"/>
                </a:solidFill>
              </a:rPr>
              <a:t> pueblos del Sureste</a:t>
            </a:r>
            <a:r>
              <a:rPr b="1" sz="2000"/>
              <a:t> eran matriarcales, lo que significa que sus mujeres estaban a cargo. ¿Cuál es una ventaja de la sociedad matriarcal de los</a:t>
            </a:r>
            <a:r>
              <a:rPr b="1" sz="2000">
                <a:solidFill>
                  <a:srgbClr val="7030A0"/>
                </a:solidFill>
              </a:rPr>
              <a:t> pueblos del Sureste</a:t>
            </a:r>
            <a:r>
              <a:rPr b="1" sz="2000"/>
              <a:t>? ¿Por qué?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Una ventaja de la sociedad matriarcal de los</a:t>
            </a:r>
            <a:r>
              <a:rPr b="1" sz="2000" i="1">
                <a:solidFill>
                  <a:srgbClr val="7030A0"/>
                </a:solidFill>
              </a:rPr>
              <a:t> pueblos del Sureste</a:t>
            </a:r>
            <a:r>
              <a:rPr i="1"/>
              <a:t> fue...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7e01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7e00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7e015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/>
            </a:pPr>
            <a:r>
              <a:t>Los</a:t>
            </a:r>
            <a:r>
              <a:rPr b="1">
                <a:solidFill>
                  <a:srgbClr val="7030A0"/>
                </a:solidFill>
              </a:rPr>
              <a:t> pueblos del Sureste</a:t>
            </a:r>
            <a:r>
              <a:t> eran matriarcales, lo que significa que sus mujeres estaban a cargo. ¿Cuál es una ventaja de la sociedad matriarcal de los</a:t>
            </a:r>
            <a:r>
              <a:rPr b="1">
                <a:solidFill>
                  <a:srgbClr val="7030A0"/>
                </a:solidFill>
              </a:rPr>
              <a:t> pueblos del Sureste</a:t>
            </a:r>
            <a:r>
              <a:t>? ¿Por qué?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ventaja de la sociedad matriarcal de los</a:t>
            </a:r>
            <a:r>
              <a:rPr b="1">
                <a:solidFill>
                  <a:srgbClr val="7030A0"/>
                </a:solidFill>
              </a:rPr>
              <a:t> pueblos del Sureste</a:t>
            </a:r>
            <a:r>
              <a:t> fue...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7e01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Pueblos del sudeste/Caddo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Pueblos del sudeste/Caddo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7e01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Pueblos del sudeste/Caddo.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7e015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7e015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7e015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7e01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2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Pueblos del sudeste/Caddo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7e00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7e01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Pueblos del sudeste/Caddo...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Pueblos del sudeste/Caddo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7e01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7e01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Pueblos del sudeste/Caddo</a:t>
            </a:r>
            <a:r>
              <a:t>.
Incluye otras 3-5 palabras de vocabulario en tu párrafo. Puedes incluir los siguientes inicios de oración:​
​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pueblos del Sureste</a:t>
            </a:r>
            <a:r>
              <a:rPr i="1"/>
              <a:t>...
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pueblos Caddo</a:t>
            </a:r>
            <a:r>
              <a:rPr i="1"/>
              <a:t> eran diferentes de los </a:t>
            </a:r>
            <a:r>
              <a:rPr i="1" b="1">
                <a:solidFill>
                  <a:srgbClr val="7030A0"/>
                </a:solidFill>
              </a:rPr>
              <a:t>pueblos del Golfo</a:t>
            </a:r>
            <a:r>
              <a:rPr i="1"/>
              <a:t> porque...
</a:t>
            </a:r>
            <a:r>
              <a:rPr i="1"/>
              <a:t>•   Una ventaja de la sociedad matriarcal de los</a:t>
            </a:r>
            <a:r>
              <a:rPr i="1" b="1">
                <a:solidFill>
                  <a:srgbClr val="7030A0"/>
                </a:solidFill>
              </a:rPr>
              <a:t> pueblos del Sureste</a:t>
            </a:r>
            <a:r>
              <a:rPr i="1"/>
              <a:t> fue...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7e015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Pueblos del sudeste/Caddo.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Los pueblos del Sureste eran matriarcales, lo que significa que sus mujeres estaban a cargo. ¿Cuál es una ventaja de la sociedad matriarcal de los pueblos del Sureste? ¿Por qué? </a:t>
            </a:r>
            <a:r>
              <a:t>
</a:t>
            </a:r>
            <a:r>
              <a:rPr i="1"/>
              <a:t>Una ventaja de la sociedad matriarcal de los pueblos del Sureste fue...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7e01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7e00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Los</a:t>
            </a:r>
            <a:r>
              <a:rPr b="1" sz="2800">
                <a:solidFill>
                  <a:srgbClr val="7030A0"/>
                </a:solidFill>
              </a:rPr>
              <a:t> pueblos del Sureste</a:t>
            </a:r>
            <a:r>
              <a:rPr b="1" sz="2800"/>
              <a:t> eran matriarcales, lo que significa que sus mujeres estaban a cargo. ¿Cuál es una ventaja de la sociedad matriarcal de los</a:t>
            </a:r>
            <a:r>
              <a:rPr b="1" sz="2800">
                <a:solidFill>
                  <a:srgbClr val="7030A0"/>
                </a:solidFill>
              </a:rPr>
              <a:t> pueblos del Sureste</a:t>
            </a:r>
            <a:r>
              <a:rPr b="1" sz="2800"/>
              <a:t>? ¿Por qué?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7e01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7e00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7e01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7e00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7e015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tipos de estilos de vida tenían los </a:t>
            </a:r>
            <a:r>
              <a:rPr b="1">
                <a:solidFill>
                  <a:srgbClr val="7030A0"/>
                </a:solidFill>
              </a:rPr>
              <a:t>pueblos del Sureste</a:t>
            </a:r>
            <a:r>
              <a:t>?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pueblos del Sureste</a:t>
            </a:r>
            <a:r>
              <a:t>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