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05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13055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¿Cómo crees que la historia habría sido afectada si los </a:t>
            </a:r>
            <a:r>
              <a:rPr sz="1800" b="1">
                <a:solidFill>
                  <a:srgbClr val="7030A0"/>
                </a:solidFill>
              </a:rPr>
              <a:t>conquistadores</a:t>
            </a:r>
            <a:r>
              <a:rPr sz="1800"/>
              <a:t> no hubieran llegado a Texas? </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Si los </a:t>
            </a:r>
            <a:r>
              <a:rPr sz="1800" i="1" b="1">
                <a:solidFill>
                  <a:srgbClr val="7030A0"/>
                </a:solidFill>
              </a:rPr>
              <a:t>conquistadores</a:t>
            </a:r>
            <a:r>
              <a:rPr sz="1800" i="1"/>
              <a:t> no hubieran llegado a Texas, creo que la historia se habría visto afectada por...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conquistador</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conquistador</a:t>
            </a:r>
            <a:r>
              <a:rPr sz="2000" i="1"/>
              <a:t>
• Mi visual es…
• Mi visual se relaciona con lo que he aprendido acerca de </a:t>
            </a:r>
            <a:r>
              <a:rPr b="1" i="1" sz="2000">
                <a:solidFill>
                  <a:srgbClr val="7030A0"/>
                </a:solidFill>
              </a:rPr>
              <a:t>conquistador</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conquistador.</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¿Cómo crees que la historia habría sido afectada si los </a:t>
            </a:r>
            <a:r>
              <a:rPr sz="1700" i="0" b="1">
                <a:solidFill>
                  <a:srgbClr val="7030A0"/>
                </a:solidFill>
              </a:rPr>
              <a:t>conquistadores</a:t>
            </a:r>
            <a:r>
              <a:rPr sz="1700" i="0"/>
              <a:t> no hubieran llegado a Texas? </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¿Cómo crees que la historia habría sido afectada si los </a:t>
            </a:r>
            <a:r>
              <a:rPr sz="1800" i="0" b="1">
                <a:solidFill>
                  <a:srgbClr val="7030A0"/>
                </a:solidFill>
              </a:rPr>
              <a:t>conquistadores</a:t>
            </a:r>
            <a:r>
              <a:rPr sz="1800" i="0"/>
              <a:t> no hubieran llegado a Texas? </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Si los </a:t>
            </a:r>
            <a:r>
              <a:rPr sz="1800" i="1" b="1">
                <a:solidFill>
                  <a:srgbClr val="2E75B6"/>
                </a:solidFill>
              </a:rPr>
              <a:t>conquistadores</a:t>
            </a:r>
            <a:r>
              <a:rPr sz="1800" i="1">
                <a:solidFill>
                  <a:srgbClr val="2E75B6"/>
                </a:solidFill>
              </a:rPr>
              <a:t> no hubieran llegado a Texas, creo que la historia se habría visto afectada por...</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¿Cómo crees que la historia habría sido afectada si los </a:t>
            </a:r>
            <a:r>
              <a:rPr sz="1100" i="0" b="1">
                <a:solidFill>
                  <a:srgbClr val="7030A0"/>
                </a:solidFill>
              </a:rPr>
              <a:t>conquistadores</a:t>
            </a:r>
            <a:r>
              <a:rPr sz="1100" i="0"/>
              <a:t> no hubieran llegado a Texas? </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¿Cuál era la misión de un </a:t>
            </a:r>
            <a:r>
              <a:rPr sz="1100" b="1">
                <a:solidFill>
                  <a:srgbClr val="7030A0"/>
                </a:solidFill>
              </a:rPr>
              <a:t>conquistador</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La misión de un </a:t>
            </a:r>
            <a:r>
              <a:rPr sz="1100" i="1" b="1">
                <a:solidFill>
                  <a:srgbClr val="7030A0"/>
                </a:solidFill>
              </a:rPr>
              <a:t>conquistador</a:t>
            </a:r>
            <a:r>
              <a:rPr sz="1100" i="1"/>
              <a:t> era...</a:t>
            </a:r>
          </a:p>
        </p:txBody>
      </p:sp>
      <p:pic>
        <p:nvPicPr>
          <p:cNvPr id="9" name="Picture 8" descr="Soc7e005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conquistador</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conquistador</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7e016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conquistador...</a:t>
            </a:r>
            <a:r>
              <a:rPr i="1"/>
              <a:t>
De esta visual, puedo inferir… </a:t>
            </a:r>
            <a:r>
              <a:t>(usa </a:t>
            </a:r>
            <a:r>
              <a:rPr b="1">
                <a:solidFill>
                  <a:srgbClr val="7030A0"/>
                </a:solidFill>
              </a:rPr>
              <a:t>conquistador</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e005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conquistador</a:t>
            </a:r>
            <a:r>
              <a:t>. Incluye otras 3-5 palabras de vocabulario en tu parrafo. Puedes incluir los siguientes inicios de oracion:</a:t>
            </a:r>
          </a:p>
          <a:p>
            <a:pPr marL="182880" indent="-128016">
              <a:spcAft>
                <a:spcPts val="0"/>
              </a:spcAft>
              <a:buChar char="•"/>
            </a:pPr>
            <a:r>
              <a:rPr sz="2000" i="1"/>
              <a:t>La misión de un </a:t>
            </a:r>
            <a:r>
              <a:rPr sz="2000" i="1" b="1">
                <a:solidFill>
                  <a:srgbClr val="7030A0"/>
                </a:solidFill>
              </a:rPr>
              <a:t>conquistador</a:t>
            </a:r>
            <a:r>
              <a:rPr sz="2000" i="1"/>
              <a:t> era...</a:t>
            </a:r>
          </a:p>
          <a:p>
            <a:pPr marL="182880" indent="-128016">
              <a:spcAft>
                <a:spcPts val="0"/>
              </a:spcAft>
              <a:buChar char="•"/>
            </a:pPr>
            <a:r>
              <a:rPr sz="2000" i="1"/>
              <a:t>Los </a:t>
            </a:r>
            <a:r>
              <a:rPr sz="2000" i="1" b="1">
                <a:solidFill>
                  <a:srgbClr val="7030A0"/>
                </a:solidFill>
              </a:rPr>
              <a:t>conquistadores</a:t>
            </a:r>
            <a:r>
              <a:rPr sz="2000" i="1"/>
              <a:t> estaban relacionados con la </a:t>
            </a:r>
            <a:r>
              <a:rPr sz="2000" i="1" b="1">
                <a:solidFill>
                  <a:srgbClr val="7030A0"/>
                </a:solidFill>
              </a:rPr>
              <a:t>exploración Española</a:t>
            </a:r>
            <a:r>
              <a:rPr sz="2000" i="1"/>
              <a:t> porque...</a:t>
            </a:r>
          </a:p>
          <a:p>
            <a:pPr marL="182880" indent="-128016">
              <a:spcAft>
                <a:spcPts val="0"/>
              </a:spcAft>
              <a:buChar char="•"/>
            </a:pPr>
            <a:r>
              <a:rPr sz="2000" i="1"/>
              <a:t>Si los </a:t>
            </a:r>
            <a:r>
              <a:rPr sz="2000" i="1" b="1">
                <a:solidFill>
                  <a:srgbClr val="7030A0"/>
                </a:solidFill>
              </a:rPr>
              <a:t>conquistadores</a:t>
            </a:r>
            <a:r>
              <a:rPr sz="2000" i="1"/>
              <a:t> no hubieran llegado a Texas, creo que la historia se habría visto afectada por...</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05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16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7e005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23444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conquistador</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conquistador</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500"/>
            </a:pPr>
            <a:r>
              <a:rPr sz="1500"/>
              <a:t>¿Cómo crees que la historia habría sido afectada si los </a:t>
            </a:r>
            <a:r>
              <a:rPr sz="1500" b="1">
                <a:solidFill>
                  <a:srgbClr val="7030A0"/>
                </a:solidFill>
              </a:rPr>
              <a:t>conquistadores</a:t>
            </a:r>
            <a:r>
              <a:rPr sz="1500"/>
              <a:t> no hubieran llegado a Texas? </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400"/>
            </a:pPr>
            <a:r>
              <a:rPr sz="1400" i="1"/>
              <a:t>Si los </a:t>
            </a:r>
            <a:r>
              <a:rPr sz="1400" i="1" b="1">
                <a:solidFill>
                  <a:srgbClr val="7030A0"/>
                </a:solidFill>
              </a:rPr>
              <a:t>conquistadores</a:t>
            </a:r>
            <a:r>
              <a:rPr sz="1400" i="1"/>
              <a:t> no hubieran llegado a Texas, creo que la historia se habría visto afectada por...</a:t>
            </a:r>
          </a:p>
        </p:txBody>
      </p:sp>
      <p:pic>
        <p:nvPicPr>
          <p:cNvPr id="38" name="Picture 37" descr="Soc7e005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7e016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7e005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¿Cuál era la misión de un </a:t>
            </a:r>
            <a:r>
              <a:rPr sz="1800" b="1">
                <a:solidFill>
                  <a:srgbClr val="7030A0"/>
                </a:solidFill>
              </a:rPr>
              <a:t>conquistador</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La misión de un </a:t>
            </a:r>
            <a:r>
              <a:rPr sz="1800" i="1" b="1">
                <a:solidFill>
                  <a:srgbClr val="7030A0"/>
                </a:solidFill>
              </a:rPr>
              <a:t>conquistador</a:t>
            </a:r>
            <a:r>
              <a:rPr sz="1800" i="1"/>
              <a:t> era...</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16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91440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ocurrió cuando los </a:t>
            </a:r>
            <a:r>
              <a:rPr sz="1800" b="1">
                <a:solidFill>
                  <a:srgbClr val="7030A0"/>
                </a:solidFill>
              </a:rPr>
              <a:t>Españoles exploraron </a:t>
            </a:r>
            <a:r>
              <a:rPr sz="1800"/>
              <a:t>América del Norte? </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Cuando los </a:t>
            </a:r>
            <a:r>
              <a:rPr sz="1800" i="1" b="1">
                <a:solidFill>
                  <a:srgbClr val="7030A0"/>
                </a:solidFill>
              </a:rPr>
              <a:t>Españoles exploraron </a:t>
            </a:r>
            <a:r>
              <a:rPr sz="1800" i="1"/>
              <a:t>América del Norte,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7e016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7e005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estaban relacionados los </a:t>
            </a:r>
            <a:r>
              <a:rPr sz="1800" b="1">
                <a:solidFill>
                  <a:srgbClr val="7030A0"/>
                </a:solidFill>
              </a:rPr>
              <a:t>conquistadores</a:t>
            </a:r>
            <a:r>
              <a:rPr sz="1800"/>
              <a:t> con la </a:t>
            </a:r>
            <a:r>
              <a:rPr sz="1800" b="1">
                <a:solidFill>
                  <a:srgbClr val="7030A0"/>
                </a:solidFill>
              </a:rPr>
              <a:t>exploración Española</a:t>
            </a:r>
            <a:r>
              <a:rPr sz="1800"/>
              <a:t>? </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Los </a:t>
            </a:r>
            <a:r>
              <a:rPr sz="1800" i="1" b="1">
                <a:solidFill>
                  <a:srgbClr val="7030A0"/>
                </a:solidFill>
              </a:rPr>
              <a:t>conquistadores</a:t>
            </a:r>
            <a:r>
              <a:rPr sz="1800" i="1"/>
              <a:t> estaban relacionados con la </a:t>
            </a:r>
            <a:r>
              <a:rPr sz="1800" i="1" b="1">
                <a:solidFill>
                  <a:srgbClr val="7030A0"/>
                </a:solidFill>
              </a:rPr>
              <a:t>exploración Española</a:t>
            </a:r>
            <a:r>
              <a:rPr sz="1800" i="1"/>
              <a:t>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