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38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13055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Why do you think the </a:t>
            </a:r>
            <a:r>
              <a:rPr sz="1800" b="1">
                <a:solidFill>
                  <a:srgbClr val="7030A0"/>
                </a:solidFill>
              </a:rPr>
              <a:t>Constitutional Convention of 1836</a:t>
            </a:r>
            <a:r>
              <a:rPr sz="1800"/>
              <a:t> decided to deny rights to African Americans and Native Americans?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 think the </a:t>
            </a:r>
            <a:r>
              <a:rPr sz="1800" i="1" b="1">
                <a:solidFill>
                  <a:srgbClr val="7030A0"/>
                </a:solidFill>
              </a:rPr>
              <a:t>Constitutional Convention of 1836</a:t>
            </a:r>
            <a:r>
              <a:rPr sz="1800" i="1"/>
              <a:t> decided to deny rights to African Americans and Native Americans because...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Constitutional Convention of 1836</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3000">
                <a:solidFill>
                  <a:srgbClr val="7030A0"/>
                </a:solidFill>
              </a:defRPr>
            </a:pPr>
            <a:r>
              <a:t>Constitutional Convention of 1836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Constitutional Convention of 1836</a:t>
            </a:r>
            <a:r>
              <a:rPr sz="2000" i="1"/>
              <a:t>
• My visual is…
• It relates to what I’ve learned about </a:t>
            </a:r>
            <a:r>
              <a:rPr b="1" i="1" sz="2000">
                <a:solidFill>
                  <a:srgbClr val="7030A0"/>
                </a:solidFill>
              </a:rPr>
              <a:t>Constitutional Convention of 1836</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3000">
                <a:solidFill>
                  <a:srgbClr val="7030A0"/>
                </a:solidFill>
              </a:defRPr>
            </a:pPr>
            <a:r>
              <a:t>Constitutional Convention of 1836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Constitutional Convention of 1836.</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500"/>
            </a:pPr>
            <a:r>
              <a:rPr sz="1500" i="0"/>
              <a:t>Why do you think the </a:t>
            </a:r>
            <a:r>
              <a:rPr sz="1500" i="0" b="1">
                <a:solidFill>
                  <a:srgbClr val="7030A0"/>
                </a:solidFill>
              </a:rPr>
              <a:t>Constitutional Convention of 1836</a:t>
            </a:r>
            <a:r>
              <a:rPr sz="1500" i="0"/>
              <a:t> decided to deny rights to African Americans and Native Americans?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500"/>
            </a:pPr>
            <a:r>
              <a:rPr sz="1500" i="0"/>
              <a:t>Why do you think the </a:t>
            </a:r>
            <a:r>
              <a:rPr sz="1500" i="0" b="1">
                <a:solidFill>
                  <a:srgbClr val="7030A0"/>
                </a:solidFill>
              </a:rPr>
              <a:t>Constitutional Convention of 1836</a:t>
            </a:r>
            <a:r>
              <a:rPr sz="1500" i="0"/>
              <a:t> decided to deny rights to African Americans and Native Americans?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sz="1600"/>
            </a:pPr>
            <a:r>
              <a:rPr sz="1600" i="1">
                <a:solidFill>
                  <a:srgbClr val="2E75B6"/>
                </a:solidFill>
              </a:rPr>
              <a:t>I think the </a:t>
            </a:r>
            <a:r>
              <a:rPr sz="1600" i="1" b="1">
                <a:solidFill>
                  <a:srgbClr val="2E75B6"/>
                </a:solidFill>
              </a:rPr>
              <a:t>Constitutional Convention of 1836</a:t>
            </a:r>
            <a:r>
              <a:rPr sz="1600" i="1">
                <a:solidFill>
                  <a:srgbClr val="2E75B6"/>
                </a:solidFill>
              </a:rPr>
              <a:t> decided to deny rights to African Americans and Native Americans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Why do you think the </a:t>
            </a:r>
            <a:r>
              <a:rPr sz="1000" i="0" b="1">
                <a:solidFill>
                  <a:srgbClr val="7030A0"/>
                </a:solidFill>
              </a:rPr>
              <a:t>Constitutional Convention of 1836</a:t>
            </a:r>
            <a:r>
              <a:rPr sz="1000" i="0"/>
              <a:t> decided to deny rights to African Americans and Native Americans?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occurred at the </a:t>
            </a:r>
            <a:r>
              <a:rPr sz="1100" b="1">
                <a:solidFill>
                  <a:srgbClr val="7030A0"/>
                </a:solidFill>
              </a:rPr>
              <a:t>Constitutional Convention of 1836</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At the </a:t>
            </a:r>
            <a:r>
              <a:rPr sz="1100" i="1" b="1">
                <a:solidFill>
                  <a:srgbClr val="7030A0"/>
                </a:solidFill>
              </a:rPr>
              <a:t>Constitutional Convention of 1836</a:t>
            </a:r>
            <a:r>
              <a:rPr sz="1100" i="1"/>
              <a:t>, ...</a:t>
            </a:r>
          </a:p>
        </p:txBody>
      </p:sp>
      <p:pic>
        <p:nvPicPr>
          <p:cNvPr id="9" name="Picture 8" descr="Soc7038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Constitutional Convention of 1836</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Constitutional Convention of 1836</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704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Constitutional Convention of 1836...</a:t>
            </a:r>
            <a:r>
              <a:rPr i="1"/>
              <a:t>
From this visual, I can infer… </a:t>
            </a:r>
            <a:r>
              <a:t>(use </a:t>
            </a:r>
            <a:r>
              <a:rPr b="1">
                <a:solidFill>
                  <a:srgbClr val="7030A0"/>
                </a:solidFill>
              </a:rPr>
              <a:t>Constitutional Convention of 1836</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7038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Constitutional Convention of 1836</a:t>
            </a:r>
            <a:r>
              <a:t>. Include 3-5 other vocabulary words in your paragraph. You may include the following stems:</a:t>
            </a:r>
          </a:p>
          <a:p>
            <a:pPr marL="182880" indent="-128016">
              <a:spcAft>
                <a:spcPts val="0"/>
              </a:spcAft>
              <a:buChar char="•"/>
            </a:pPr>
            <a:r>
              <a:rPr sz="2000" i="1"/>
              <a:t>At the </a:t>
            </a:r>
            <a:r>
              <a:rPr sz="2000" i="1" b="1">
                <a:solidFill>
                  <a:srgbClr val="7030A0"/>
                </a:solidFill>
              </a:rPr>
              <a:t>Constitutional Convention of 1836</a:t>
            </a:r>
            <a:r>
              <a:rPr sz="2000" i="1"/>
              <a:t>, ...</a:t>
            </a:r>
          </a:p>
          <a:p>
            <a:pPr marL="182880" indent="-128016">
              <a:spcAft>
                <a:spcPts val="0"/>
              </a:spcAft>
              <a:buChar char="•"/>
            </a:pPr>
            <a:r>
              <a:rPr sz="2000" i="1"/>
              <a:t>The </a:t>
            </a:r>
            <a:r>
              <a:rPr sz="2000" i="1" b="1">
                <a:solidFill>
                  <a:srgbClr val="7030A0"/>
                </a:solidFill>
              </a:rPr>
              <a:t>Constitutional Convention of 1836</a:t>
            </a:r>
            <a:r>
              <a:rPr sz="2000" i="1"/>
              <a:t> was related to the </a:t>
            </a:r>
            <a:r>
              <a:rPr sz="2000" i="1" b="1">
                <a:solidFill>
                  <a:srgbClr val="7030A0"/>
                </a:solidFill>
              </a:rPr>
              <a:t>Battle of the Alamo</a:t>
            </a:r>
            <a:r>
              <a:rPr sz="2000" i="1"/>
              <a:t> because...</a:t>
            </a:r>
          </a:p>
          <a:p>
            <a:pPr marL="182880" indent="-128016">
              <a:spcAft>
                <a:spcPts val="0"/>
              </a:spcAft>
              <a:buChar char="•"/>
            </a:pPr>
            <a:r>
              <a:rPr sz="2000" i="1"/>
              <a:t>I think the </a:t>
            </a:r>
            <a:r>
              <a:rPr sz="2000" i="1" b="1">
                <a:solidFill>
                  <a:srgbClr val="7030A0"/>
                </a:solidFill>
              </a:rPr>
              <a:t>Constitutional Convention of 1836</a:t>
            </a:r>
            <a:r>
              <a:rPr sz="2000" i="1"/>
              <a:t> decided to deny rights to African Americans and Native Americans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38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704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7038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Constitutional Convention of 1836</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Constitutional Convention of 1836</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200"/>
            </a:pPr>
            <a:r>
              <a:rPr sz="1200"/>
              <a:t>Why do you think the </a:t>
            </a:r>
            <a:r>
              <a:rPr sz="1200" b="1">
                <a:solidFill>
                  <a:srgbClr val="7030A0"/>
                </a:solidFill>
              </a:rPr>
              <a:t>Constitutional Convention of 1836</a:t>
            </a:r>
            <a:r>
              <a:rPr sz="1200"/>
              <a:t> decided to deny rights to African Americans and Native Americans?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200"/>
            </a:pPr>
            <a:r>
              <a:rPr sz="1200" i="1"/>
              <a:t>I think the </a:t>
            </a:r>
            <a:r>
              <a:rPr sz="1200" i="1" b="1">
                <a:solidFill>
                  <a:srgbClr val="7030A0"/>
                </a:solidFill>
              </a:rPr>
              <a:t>Constitutional Convention of 1836</a:t>
            </a:r>
            <a:r>
              <a:rPr sz="1200" i="1"/>
              <a:t> decided to deny rights to African Americans and Native Americans because...</a:t>
            </a:r>
          </a:p>
        </p:txBody>
      </p:sp>
      <p:pic>
        <p:nvPicPr>
          <p:cNvPr id="38" name="Picture 37" descr="Soc7038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704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7038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42316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occurred at the </a:t>
            </a:r>
            <a:r>
              <a:rPr sz="1800" b="1">
                <a:solidFill>
                  <a:srgbClr val="7030A0"/>
                </a:solidFill>
              </a:rPr>
              <a:t>Constitutional Convention of 1836</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At the </a:t>
            </a:r>
            <a:r>
              <a:rPr sz="1800" i="1" b="1">
                <a:solidFill>
                  <a:srgbClr val="7030A0"/>
                </a:solidFill>
              </a:rPr>
              <a:t>Constitutional Convention of 1836</a:t>
            </a:r>
            <a:r>
              <a:rPr sz="1800" i="1"/>
              <a:t>, ...</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704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53619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occurred during the </a:t>
            </a:r>
            <a:r>
              <a:rPr sz="1800" b="1">
                <a:solidFill>
                  <a:srgbClr val="7030A0"/>
                </a:solidFill>
              </a:rPr>
              <a:t>Battle of the Alamo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During the </a:t>
            </a:r>
            <a:r>
              <a:rPr sz="1800" i="1" b="1">
                <a:solidFill>
                  <a:srgbClr val="7030A0"/>
                </a:solidFill>
              </a:rPr>
              <a:t>Battle of the Alamo</a:t>
            </a:r>
            <a:r>
              <a:rPr sz="1800" i="1"/>
              <a: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704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7038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was the </a:t>
            </a:r>
            <a:r>
              <a:rPr sz="1800" b="1">
                <a:solidFill>
                  <a:srgbClr val="7030A0"/>
                </a:solidFill>
              </a:rPr>
              <a:t>Constitutional Convention of 1836</a:t>
            </a:r>
            <a:r>
              <a:rPr sz="1800"/>
              <a:t> related to the </a:t>
            </a:r>
            <a:r>
              <a:rPr sz="1800" b="1">
                <a:solidFill>
                  <a:srgbClr val="7030A0"/>
                </a:solidFill>
              </a:rPr>
              <a:t>Battle of the Alamo</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The </a:t>
            </a:r>
            <a:r>
              <a:rPr sz="1800" i="1" b="1">
                <a:solidFill>
                  <a:srgbClr val="7030A0"/>
                </a:solidFill>
              </a:rPr>
              <a:t>Constitutional Convention of 1836</a:t>
            </a:r>
            <a:r>
              <a:rPr sz="1800" i="1"/>
              <a:t> was related to the </a:t>
            </a:r>
            <a:r>
              <a:rPr sz="1800" i="1" b="1">
                <a:solidFill>
                  <a:srgbClr val="7030A0"/>
                </a:solidFill>
              </a:rPr>
              <a:t>Battle of the Alamo</a:t>
            </a:r>
            <a:r>
              <a:rPr sz="1800" i="1"/>
              <a:t>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