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3.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703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was the purpose of the </a:t>
            </a:r>
            <a:r>
              <a:rPr b="1">
                <a:solidFill>
                  <a:srgbClr val="7030A0"/>
                </a:solidFill>
              </a:rPr>
              <a:t>Mier y Terán report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purpose of the </a:t>
            </a:r>
            <a:r>
              <a:rPr b="1">
                <a:solidFill>
                  <a:srgbClr val="7030A0"/>
                </a:solidFill>
              </a:rPr>
              <a:t>Mier y Terán report</a:t>
            </a:r>
            <a:r>
              <a:t> was...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703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703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was the </a:t>
            </a:r>
            <a:r>
              <a:rPr b="1">
                <a:solidFill>
                  <a:srgbClr val="7030A0"/>
                </a:solidFill>
              </a:rPr>
              <a:t>Law </a:t>
            </a:r>
            <a:r>
              <a:t>of April 6, </a:t>
            </a:r>
            <a:r>
              <a:rPr b="1">
                <a:solidFill>
                  <a:srgbClr val="7030A0"/>
                </a:solidFill>
              </a:rPr>
              <a:t>1830</a:t>
            </a:r>
            <a:r>
              <a:t> related to the </a:t>
            </a:r>
            <a:r>
              <a:rPr b="1">
                <a:solidFill>
                  <a:srgbClr val="7030A0"/>
                </a:solidFill>
              </a:rPr>
              <a:t>Mier y Terán report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Law </a:t>
            </a:r>
            <a:r>
              <a:t>of April 6, </a:t>
            </a:r>
            <a:r>
              <a:rPr b="1">
                <a:solidFill>
                  <a:srgbClr val="7030A0"/>
                </a:solidFill>
              </a:rPr>
              <a:t>1830</a:t>
            </a:r>
            <a:r>
              <a:t> was related to the </a:t>
            </a:r>
            <a:r>
              <a:rPr b="1">
                <a:solidFill>
                  <a:srgbClr val="7030A0"/>
                </a:solidFill>
              </a:rPr>
              <a:t>Mier y Terán report</a:t>
            </a:r>
            <a:r>
              <a:t> because... </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703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was the </a:t>
            </a:r>
            <a:r>
              <a:rPr b="1">
                <a:solidFill>
                  <a:srgbClr val="7030A0"/>
                </a:solidFill>
              </a:rPr>
              <a:t>Law </a:t>
            </a:r>
            <a:r>
              <a:t>of April 6, </a:t>
            </a:r>
            <a:r>
              <a:rPr b="1">
                <a:solidFill>
                  <a:srgbClr val="7030A0"/>
                </a:solidFill>
              </a:rPr>
              <a:t>1830</a:t>
            </a:r>
            <a:r>
              <a:t> related to the </a:t>
            </a:r>
            <a:r>
              <a:rPr b="1">
                <a:solidFill>
                  <a:srgbClr val="7030A0"/>
                </a:solidFill>
              </a:rPr>
              <a:t>Mier y Terán report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Law </a:t>
            </a:r>
            <a:r>
              <a:t>of April 6, </a:t>
            </a:r>
            <a:r>
              <a:rPr b="1">
                <a:solidFill>
                  <a:srgbClr val="7030A0"/>
                </a:solidFill>
              </a:rPr>
              <a:t>1830</a:t>
            </a:r>
            <a:r>
              <a:t> was related to the </a:t>
            </a:r>
            <a:r>
              <a:rPr b="1">
                <a:solidFill>
                  <a:srgbClr val="7030A0"/>
                </a:solidFill>
              </a:rPr>
              <a:t>Mier y Terán report</a:t>
            </a:r>
            <a:r>
              <a:t> because... </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703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Stephen F. Austin and other Texas settlers reacted to the </a:t>
            </a:r>
            <a:r>
              <a:rPr b="1">
                <a:solidFill>
                  <a:srgbClr val="7030A0"/>
                </a:solidFill>
              </a:rPr>
              <a:t>Law </a:t>
            </a:r>
            <a:r>
              <a:t>of April 6, </a:t>
            </a:r>
            <a:r>
              <a:rPr b="1">
                <a:solidFill>
                  <a:srgbClr val="7030A0"/>
                </a:solidFill>
              </a:rPr>
              <a:t>1830</a:t>
            </a:r>
            <a:r>
              <a:t>? Why?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Texas settlers reacted to the </a:t>
            </a:r>
            <a:r>
              <a:rPr b="1">
                <a:solidFill>
                  <a:srgbClr val="7030A0"/>
                </a:solidFill>
              </a:rPr>
              <a:t>Law </a:t>
            </a:r>
            <a:r>
              <a:t>of April 6, </a:t>
            </a:r>
            <a:r>
              <a:rPr b="1">
                <a:solidFill>
                  <a:srgbClr val="7030A0"/>
                </a:solidFill>
              </a:rPr>
              <a:t>1830</a:t>
            </a:r>
            <a:r>
              <a:t> by...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70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Law of April 6, 1830.</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703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703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703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703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Law of April 6, 1830</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7032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70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Law of April 6, 1830...</a:t>
            </a:r>
            <a:r>
              <a:rPr i="1"/>
              <a:t>
From this visual, I can infer… </a:t>
            </a:r>
            <a:r>
              <a:rPr i="0"/>
              <a:t>(use </a:t>
            </a:r>
            <a:r>
              <a:rPr b="1">
                <a:solidFill>
                  <a:srgbClr val="7030A0"/>
                </a:solidFill>
              </a:rPr>
              <a:t>Law of April 6, 1830</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70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70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Law of April 6, 1830</a:t>
            </a:r>
            <a:r>
              <a:t>.
Include 3-5 other vocabulary words in your paragraph. You may include the following stems:​
</a:t>
            </a:r>
            <a:r>
              <a:rPr i="1"/>
              <a:t>•   The purpose of the </a:t>
            </a:r>
            <a:r>
              <a:rPr i="1" b="1">
                <a:solidFill>
                  <a:srgbClr val="7030A0"/>
                </a:solidFill>
              </a:rPr>
              <a:t>Law </a:t>
            </a:r>
            <a:r>
              <a:rPr i="1"/>
              <a:t>of April 6, </a:t>
            </a:r>
            <a:r>
              <a:rPr i="1" b="1">
                <a:solidFill>
                  <a:srgbClr val="7030A0"/>
                </a:solidFill>
              </a:rPr>
              <a:t>1830</a:t>
            </a:r>
            <a:r>
              <a:rPr i="1"/>
              <a:t> was...
</a:t>
            </a:r>
            <a:r>
              <a:rPr i="1"/>
              <a:t>•   The </a:t>
            </a:r>
            <a:r>
              <a:rPr i="1" b="1">
                <a:solidFill>
                  <a:srgbClr val="7030A0"/>
                </a:solidFill>
              </a:rPr>
              <a:t>Law </a:t>
            </a:r>
            <a:r>
              <a:rPr i="1"/>
              <a:t>of April 6, </a:t>
            </a:r>
            <a:r>
              <a:rPr i="1" b="1">
                <a:solidFill>
                  <a:srgbClr val="7030A0"/>
                </a:solidFill>
              </a:rPr>
              <a:t>1830</a:t>
            </a:r>
            <a:r>
              <a:rPr i="1"/>
              <a:t> was related to the </a:t>
            </a:r>
            <a:r>
              <a:rPr i="1" b="1">
                <a:solidFill>
                  <a:srgbClr val="7030A0"/>
                </a:solidFill>
              </a:rPr>
              <a:t>Mier y Terán report</a:t>
            </a:r>
            <a:r>
              <a:rPr i="1"/>
              <a:t> because... 
</a:t>
            </a:r>
            <a:r>
              <a:rPr i="1"/>
              <a:t>•   I think Texas settlers reacted to the </a:t>
            </a:r>
            <a:r>
              <a:rPr i="1" b="1">
                <a:solidFill>
                  <a:srgbClr val="7030A0"/>
                </a:solidFill>
              </a:rPr>
              <a:t>Law </a:t>
            </a:r>
            <a:r>
              <a:rPr i="1"/>
              <a:t>of April 6, </a:t>
            </a:r>
            <a:r>
              <a:rPr i="1" b="1">
                <a:solidFill>
                  <a:srgbClr val="7030A0"/>
                </a:solidFill>
              </a:rPr>
              <a:t>1830</a:t>
            </a:r>
            <a:r>
              <a:rPr i="1"/>
              <a:t> by...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oc7033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Law of April 6, 1830.</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was the Law of April 6, 1830 related to the Mier y Terán report?</a:t>
            </a:r>
            <a:r>
              <a:t>
</a:t>
            </a:r>
            <a:r>
              <a:rPr i="1"/>
              <a:t>The Law of April 6, 1830 was related to the Mier y Terán report because... </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7033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7032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do you think Stephen F. Austin and other Texas settlers reacted to the Law of April 6, 1830? Why?</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oc703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703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703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703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703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was the purpose of the </a:t>
            </a:r>
            <a:r>
              <a:rPr b="1">
                <a:solidFill>
                  <a:srgbClr val="7030A0"/>
                </a:solidFill>
              </a:rPr>
              <a:t>Law </a:t>
            </a:r>
            <a:r>
              <a:t>of April 6, </a:t>
            </a:r>
            <a:r>
              <a:rPr b="1">
                <a:solidFill>
                  <a:srgbClr val="7030A0"/>
                </a:solidFill>
              </a:rPr>
              <a:t>1830</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purpose of the </a:t>
            </a:r>
            <a:r>
              <a:rPr b="1">
                <a:solidFill>
                  <a:srgbClr val="7030A0"/>
                </a:solidFill>
              </a:rPr>
              <a:t>Law </a:t>
            </a:r>
            <a:r>
              <a:t>of April 6, </a:t>
            </a:r>
            <a:r>
              <a:rPr b="1">
                <a:solidFill>
                  <a:srgbClr val="7030A0"/>
                </a:solidFill>
              </a:rPr>
              <a:t>1830</a:t>
            </a:r>
            <a:r>
              <a:t> was...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