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2.xml"/><Relationship Id="rId35" Type="http://schemas.openxmlformats.org/officeDocument/2006/relationships/slide" Target="slide13.xml"/><Relationship Id="rId36" Type="http://schemas.openxmlformats.org/officeDocument/2006/relationships/slide" Target="slide2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1.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2.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3.png"/><Relationship Id="rId22" Type="http://schemas.openxmlformats.org/officeDocument/2006/relationships/image" Target="../media/image64.png"/><Relationship Id="rId23" Type="http://schemas.openxmlformats.org/officeDocument/2006/relationships/image" Target="../media/image65.png"/><Relationship Id="rId24" Type="http://schemas.openxmlformats.org/officeDocument/2006/relationships/image" Target="../media/image6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3.xml"/><Relationship Id="rId5" Type="http://schemas.openxmlformats.org/officeDocument/2006/relationships/slide" Target="slide14.xml"/><Relationship Id="rId6" Type="http://schemas.openxmlformats.org/officeDocument/2006/relationships/slide" Target="slide16.xml"/><Relationship Id="rId7" Type="http://schemas.openxmlformats.org/officeDocument/2006/relationships/slide" Target="slide17.xml"/><Relationship Id="rId8" Type="http://schemas.openxmlformats.org/officeDocument/2006/relationships/slide" Target="slide18.xml"/><Relationship Id="rId9" Type="http://schemas.openxmlformats.org/officeDocument/2006/relationships/slide" Target="slide22.xml"/><Relationship Id="rId10" Type="http://schemas.openxmlformats.org/officeDocument/2006/relationships/slide" Target="slide23.xml"/><Relationship Id="rId11" Type="http://schemas.openxmlformats.org/officeDocument/2006/relationships/slide" Target="slide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7.png"/><Relationship Id="rId6" Type="http://schemas.openxmlformats.org/officeDocument/2006/relationships/image" Target="../media/image30.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7.png"/><Relationship Id="rId6" Type="http://schemas.openxmlformats.org/officeDocument/2006/relationships/image" Target="../media/image30.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8.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9.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2.xml"/><Relationship Id="rId8" Type="http://schemas.openxmlformats.org/officeDocument/2006/relationships/image" Target="../media/image74.png"/><Relationship Id="rId9" Type="http://schemas.openxmlformats.org/officeDocument/2006/relationships/image" Target="../media/image55.png"/><Relationship Id="rId10" Type="http://schemas.openxmlformats.org/officeDocument/2006/relationships/image" Target="../media/image56.png"/><Relationship Id="rId11" Type="http://schemas.openxmlformats.org/officeDocument/2006/relationships/image" Target="../media/image7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5.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image" Target="../media/image56.png"/><Relationship Id="rId2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2" name="TextBox 41"/>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48" name="TextBox 47"/>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012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86537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was the purpose of </a:t>
            </a:r>
            <a:r>
              <a:rPr sz="1800" b="1">
                <a:solidFill>
                  <a:srgbClr val="7030A0"/>
                </a:solidFill>
              </a:rPr>
              <a:t>presidio</a:t>
            </a:r>
            <a:r>
              <a:rPr sz="1800"/>
              <a:t>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The purpose of </a:t>
            </a:r>
            <a:r>
              <a:rPr sz="1800" i="1" b="1">
                <a:solidFill>
                  <a:srgbClr val="7030A0"/>
                </a:solidFill>
              </a:rPr>
              <a:t>presidio</a:t>
            </a:r>
            <a:r>
              <a:rPr sz="1800" i="1"/>
              <a:t>s was...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e004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23444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¿Cuál era el propósito de las </a:t>
            </a:r>
            <a:r>
              <a:rPr sz="1800" b="1">
                <a:solidFill>
                  <a:srgbClr val="7030A0"/>
                </a:solidFill>
              </a:rPr>
              <a:t>misiones Católicas</a:t>
            </a:r>
            <a:r>
              <a:rPr sz="1800"/>
              <a:t>? </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El propósito de las </a:t>
            </a:r>
            <a:r>
              <a:rPr sz="1800" i="1" b="1">
                <a:solidFill>
                  <a:srgbClr val="7030A0"/>
                </a:solidFill>
              </a:rPr>
              <a:t>misiones Católicas</a:t>
            </a:r>
            <a:r>
              <a:rPr sz="1800" i="1"/>
              <a:t> era...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017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993392"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2688336"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do you think the </a:t>
            </a:r>
            <a:r>
              <a:rPr sz="1800" b="1">
                <a:solidFill>
                  <a:srgbClr val="7030A0"/>
                </a:solidFill>
              </a:rPr>
              <a:t>presidio</a:t>
            </a:r>
            <a:r>
              <a:rPr sz="1800"/>
              <a:t> was established before the </a:t>
            </a:r>
            <a:r>
              <a:rPr sz="1800" b="1">
                <a:solidFill>
                  <a:srgbClr val="7030A0"/>
                </a:solidFill>
              </a:rPr>
              <a:t>missions </a:t>
            </a:r>
            <a:r>
              <a:rPr sz="1800"/>
              <a:t>in the </a:t>
            </a:r>
            <a:r>
              <a:rPr sz="1800" b="1">
                <a:solidFill>
                  <a:srgbClr val="7030A0"/>
                </a:solidFill>
              </a:rPr>
              <a:t>San Antonio settlement</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I think the </a:t>
            </a:r>
            <a:r>
              <a:rPr sz="1800" i="1" b="1">
                <a:solidFill>
                  <a:srgbClr val="7030A0"/>
                </a:solidFill>
              </a:rPr>
              <a:t>presidio</a:t>
            </a:r>
            <a:r>
              <a:rPr sz="1800" i="1"/>
              <a:t> was established before the </a:t>
            </a:r>
            <a:r>
              <a:rPr sz="1800" i="1" b="1">
                <a:solidFill>
                  <a:srgbClr val="7030A0"/>
                </a:solidFill>
              </a:rPr>
              <a:t>missions </a:t>
            </a:r>
            <a:r>
              <a:rPr sz="1800" i="1"/>
              <a:t>in the </a:t>
            </a:r>
            <a:r>
              <a:rPr sz="1800" i="1" b="1">
                <a:solidFill>
                  <a:srgbClr val="7030A0"/>
                </a:solidFill>
              </a:rPr>
              <a:t>San Antonio settlement</a:t>
            </a:r>
            <a:r>
              <a:rPr sz="1800" i="1"/>
              <a:t> because...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San Antonio settlement</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6600">
                <a:solidFill>
                  <a:srgbClr val="7030A0"/>
                </a:solidFill>
              </a:defRPr>
            </a:pPr>
            <a:r>
              <a:t>San Antonio settlement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San Antonio settlement</a:t>
            </a:r>
            <a:r>
              <a:rPr sz="2000" i="1"/>
              <a:t>
• My visual is…
• It relates to what I’ve learned about </a:t>
            </a:r>
            <a:r>
              <a:rPr b="1" i="1" sz="2000">
                <a:solidFill>
                  <a:srgbClr val="7030A0"/>
                </a:solidFill>
              </a:rPr>
              <a:t>San Antonio settlement</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6600">
                <a:solidFill>
                  <a:srgbClr val="7030A0"/>
                </a:solidFill>
              </a:defRPr>
            </a:pPr>
            <a:r>
              <a:t>San Antonio settlement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San Antonio settlement.</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What do you think the </a:t>
            </a:r>
            <a:r>
              <a:rPr sz="1700" i="0" b="1">
                <a:solidFill>
                  <a:srgbClr val="7030A0"/>
                </a:solidFill>
              </a:rPr>
              <a:t>presidio</a:t>
            </a:r>
            <a:r>
              <a:rPr sz="1700" i="0"/>
              <a:t> was established before the </a:t>
            </a:r>
            <a:r>
              <a:rPr sz="1700" i="0" b="1">
                <a:solidFill>
                  <a:srgbClr val="7030A0"/>
                </a:solidFill>
              </a:rPr>
              <a:t>missions </a:t>
            </a:r>
            <a:r>
              <a:rPr sz="1700" i="0"/>
              <a:t>in the </a:t>
            </a:r>
            <a:r>
              <a:rPr sz="1700" i="0" b="1">
                <a:solidFill>
                  <a:srgbClr val="7030A0"/>
                </a:solidFill>
              </a:rPr>
              <a:t>San Antonio settlement</a:t>
            </a:r>
            <a:r>
              <a:rPr sz="1700" i="0"/>
              <a:t>?</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was the purpose of the </a:t>
            </a:r>
            <a:r>
              <a:rPr sz="1100" b="1">
                <a:solidFill>
                  <a:srgbClr val="7030A0"/>
                </a:solidFill>
              </a:rPr>
              <a:t>San Antonio settlement</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The purpose of the </a:t>
            </a:r>
            <a:r>
              <a:rPr sz="1100" i="1" b="1">
                <a:solidFill>
                  <a:srgbClr val="7030A0"/>
                </a:solidFill>
              </a:rPr>
              <a:t>San Antonio settlement</a:t>
            </a:r>
            <a:r>
              <a:rPr sz="1100" i="1"/>
              <a:t> was...</a:t>
            </a:r>
          </a:p>
        </p:txBody>
      </p:sp>
      <p:pic>
        <p:nvPicPr>
          <p:cNvPr id="9" name="Picture 8" descr="Soc7017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San Antonio settlement</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What do you think the </a:t>
            </a:r>
            <a:r>
              <a:rPr sz="1800" i="0" b="1">
                <a:solidFill>
                  <a:srgbClr val="7030A0"/>
                </a:solidFill>
              </a:rPr>
              <a:t>presidio</a:t>
            </a:r>
            <a:r>
              <a:rPr sz="1800" i="0"/>
              <a:t> was established before the </a:t>
            </a:r>
            <a:r>
              <a:rPr sz="1800" i="0" b="1">
                <a:solidFill>
                  <a:srgbClr val="7030A0"/>
                </a:solidFill>
              </a:rPr>
              <a:t>missions </a:t>
            </a:r>
            <a:r>
              <a:rPr sz="1800" i="0"/>
              <a:t>in the </a:t>
            </a:r>
            <a:r>
              <a:rPr sz="1800" i="0" b="1">
                <a:solidFill>
                  <a:srgbClr val="7030A0"/>
                </a:solidFill>
              </a:rPr>
              <a:t>San Antonio settlement</a:t>
            </a:r>
            <a:r>
              <a:rPr sz="1800" i="0"/>
              <a:t>?</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I think the </a:t>
            </a:r>
            <a:r>
              <a:rPr sz="1800" i="1" b="1">
                <a:solidFill>
                  <a:srgbClr val="2E75B6"/>
                </a:solidFill>
              </a:rPr>
              <a:t>presidio</a:t>
            </a:r>
            <a:r>
              <a:rPr sz="1800" i="1">
                <a:solidFill>
                  <a:srgbClr val="2E75B6"/>
                </a:solidFill>
              </a:rPr>
              <a:t> was established before the </a:t>
            </a:r>
            <a:r>
              <a:rPr sz="1800" i="1" b="1">
                <a:solidFill>
                  <a:srgbClr val="2E75B6"/>
                </a:solidFill>
              </a:rPr>
              <a:t>missions </a:t>
            </a:r>
            <a:r>
              <a:rPr sz="1800" i="1">
                <a:solidFill>
                  <a:srgbClr val="2E75B6"/>
                </a:solidFill>
              </a:rPr>
              <a:t>in the </a:t>
            </a:r>
            <a:r>
              <a:rPr sz="1800" i="1" b="1">
                <a:solidFill>
                  <a:srgbClr val="2E75B6"/>
                </a:solidFill>
              </a:rPr>
              <a:t>San Antonio settlement</a:t>
            </a:r>
            <a:r>
              <a:rPr sz="1800" i="1">
                <a:solidFill>
                  <a:srgbClr val="2E75B6"/>
                </a:solidFill>
              </a:rPr>
              <a:t> because...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What do you think the </a:t>
            </a:r>
            <a:r>
              <a:rPr sz="1100" i="0" b="1">
                <a:solidFill>
                  <a:srgbClr val="7030A0"/>
                </a:solidFill>
              </a:rPr>
              <a:t>presidio</a:t>
            </a:r>
            <a:r>
              <a:rPr sz="1100" i="0"/>
              <a:t> was established before the </a:t>
            </a:r>
            <a:r>
              <a:rPr sz="1100" i="0" b="1">
                <a:solidFill>
                  <a:srgbClr val="7030A0"/>
                </a:solidFill>
              </a:rPr>
              <a:t>missions </a:t>
            </a:r>
            <a:r>
              <a:rPr sz="1100" i="0"/>
              <a:t>in the </a:t>
            </a:r>
            <a:r>
              <a:rPr sz="1100" i="0" b="1">
                <a:solidFill>
                  <a:srgbClr val="7030A0"/>
                </a:solidFill>
              </a:rPr>
              <a:t>San Antonio settlement</a:t>
            </a:r>
            <a:r>
              <a:rPr sz="1100" i="0"/>
              <a:t>?</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San Antonio settlement</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7009w.png"/>
          <p:cNvPicPr>
            <a:picLocks noChangeAspect="1"/>
          </p:cNvPicPr>
          <p:nvPr/>
        </p:nvPicPr>
        <p:blipFill>
          <a:blip r:embed="rId9"/>
          <a:stretch>
            <a:fillRect/>
          </a:stretch>
        </p:blipFill>
        <p:spPr>
          <a:xfrm>
            <a:off x="4873752" y="658368"/>
            <a:ext cx="1435608" cy="1078992"/>
          </a:xfrm>
          <a:prstGeom prst="rect">
            <a:avLst/>
          </a:prstGeom>
        </p:spPr>
      </p:pic>
      <p:pic>
        <p:nvPicPr>
          <p:cNvPr id="21" name="Picture 20" descr="Soc7012w.png"/>
          <p:cNvPicPr>
            <a:picLocks noChangeAspect="1"/>
          </p:cNvPicPr>
          <p:nvPr/>
        </p:nvPicPr>
        <p:blipFill>
          <a:blip r:embed="rId10"/>
          <a:stretch>
            <a:fillRect/>
          </a:stretch>
        </p:blipFill>
        <p:spPr>
          <a:xfrm>
            <a:off x="9537192" y="658368"/>
            <a:ext cx="1435608" cy="1078992"/>
          </a:xfrm>
          <a:prstGeom prst="rect">
            <a:avLst/>
          </a:prstGeom>
        </p:spPr>
      </p:pic>
      <p:pic>
        <p:nvPicPr>
          <p:cNvPr id="22" name="Picture 21" descr="Soc7e004w.png"/>
          <p:cNvPicPr>
            <a:picLocks noChangeAspect="1"/>
          </p:cNvPicPr>
          <p:nvPr/>
        </p:nvPicPr>
        <p:blipFill>
          <a:blip r:embed="rId11"/>
          <a:stretch>
            <a:fillRect/>
          </a:stretch>
        </p:blipFill>
        <p:spPr>
          <a:xfrm>
            <a:off x="9537192" y="5559552"/>
            <a:ext cx="1435608" cy="1078992"/>
          </a:xfrm>
          <a:prstGeom prst="rect">
            <a:avLst/>
          </a:prstGeom>
        </p:spPr>
      </p:pic>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San Antonio settlement...</a:t>
            </a:r>
            <a:r>
              <a:rPr i="1"/>
              <a:t>
From this visual, I can infer… </a:t>
            </a:r>
            <a:r>
              <a:t>(use </a:t>
            </a:r>
            <a:r>
              <a:rPr b="1">
                <a:solidFill>
                  <a:srgbClr val="7030A0"/>
                </a:solidFill>
              </a:rPr>
              <a:t>San Antonio settlement</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17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San Antonio settlement</a:t>
            </a:r>
            <a:r>
              <a:t>. Include 3-5 other vocabulary words in your paragraph. You may include the following stems:</a:t>
            </a:r>
          </a:p>
          <a:p>
            <a:pPr marL="182880" indent="-128016">
              <a:spcAft>
                <a:spcPts val="0"/>
              </a:spcAft>
              <a:buChar char="•"/>
            </a:pPr>
            <a:r>
              <a:rPr sz="2000" i="1"/>
              <a:t>The purpose of the </a:t>
            </a:r>
            <a:r>
              <a:rPr sz="2000" i="1" b="1">
                <a:solidFill>
                  <a:srgbClr val="7030A0"/>
                </a:solidFill>
              </a:rPr>
              <a:t>San Antonio settlement</a:t>
            </a:r>
            <a:r>
              <a:rPr sz="2000" i="1"/>
              <a:t> was...</a:t>
            </a:r>
          </a:p>
          <a:p>
            <a:pPr marL="182880" indent="-128016">
              <a:spcAft>
                <a:spcPts val="0"/>
              </a:spcAft>
              <a:buChar char="•"/>
            </a:pPr>
            <a:r>
              <a:rPr sz="2000" i="1"/>
              <a:t>The </a:t>
            </a:r>
            <a:r>
              <a:rPr sz="2000" i="1" b="1">
                <a:solidFill>
                  <a:srgbClr val="7030A0"/>
                </a:solidFill>
              </a:rPr>
              <a:t>San Antonio settlement</a:t>
            </a:r>
            <a:r>
              <a:rPr sz="2000" i="1"/>
              <a:t> was related to </a:t>
            </a:r>
            <a:r>
              <a:rPr sz="2000" i="1" b="1">
                <a:solidFill>
                  <a:srgbClr val="7030A0"/>
                </a:solidFill>
              </a:rPr>
              <a:t>Mission San Juan Bautista</a:t>
            </a:r>
            <a:r>
              <a:rPr sz="2000" i="1"/>
              <a:t> because...</a:t>
            </a:r>
          </a:p>
          <a:p>
            <a:pPr marL="182880" indent="-128016">
              <a:spcAft>
                <a:spcPts val="0"/>
              </a:spcAft>
              <a:buChar char="•"/>
            </a:pPr>
            <a:r>
              <a:rPr sz="2000" i="1"/>
              <a:t>I think the </a:t>
            </a:r>
            <a:r>
              <a:rPr sz="2000" i="1" b="1">
                <a:solidFill>
                  <a:srgbClr val="7030A0"/>
                </a:solidFill>
              </a:rPr>
              <a:t>presidio</a:t>
            </a:r>
            <a:r>
              <a:rPr sz="2000" i="1"/>
              <a:t> was established before the </a:t>
            </a:r>
            <a:r>
              <a:rPr sz="2000" i="1" b="1">
                <a:solidFill>
                  <a:srgbClr val="7030A0"/>
                </a:solidFill>
              </a:rPr>
              <a:t>missions </a:t>
            </a:r>
            <a:r>
              <a:rPr sz="2000" i="1"/>
              <a:t>in the </a:t>
            </a:r>
            <a:r>
              <a:rPr sz="2000" i="1" b="1">
                <a:solidFill>
                  <a:srgbClr val="7030A0"/>
                </a:solidFill>
              </a:rPr>
              <a:t>San Antonio settlement</a:t>
            </a:r>
            <a:r>
              <a:rPr sz="2000" i="1"/>
              <a:t> because...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017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009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012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e004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7017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408176"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123444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San Antonio settlement</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Today we will talk about </a:t>
            </a:r>
            <a:r>
              <a:rPr sz="2400" b="1">
                <a:solidFill>
                  <a:srgbClr val="7030A0"/>
                </a:solidFill>
              </a:rPr>
              <a:t>San Antonio settlement</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500"/>
            </a:pPr>
            <a:r>
              <a:rPr sz="1500"/>
              <a:t>What do you think the </a:t>
            </a:r>
            <a:r>
              <a:rPr sz="1500" b="1">
                <a:solidFill>
                  <a:srgbClr val="7030A0"/>
                </a:solidFill>
              </a:rPr>
              <a:t>presidio</a:t>
            </a:r>
            <a:r>
              <a:rPr sz="1500"/>
              <a:t> was established before the </a:t>
            </a:r>
            <a:r>
              <a:rPr sz="1500" b="1">
                <a:solidFill>
                  <a:srgbClr val="7030A0"/>
                </a:solidFill>
              </a:rPr>
              <a:t>missions </a:t>
            </a:r>
            <a:r>
              <a:rPr sz="1500"/>
              <a:t>in the </a:t>
            </a:r>
            <a:r>
              <a:rPr sz="1500" b="1">
                <a:solidFill>
                  <a:srgbClr val="7030A0"/>
                </a:solidFill>
              </a:rPr>
              <a:t>San Antonio settlement</a:t>
            </a:r>
            <a:r>
              <a:rPr sz="1500"/>
              <a:t>?</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500"/>
            </a:pPr>
            <a:r>
              <a:rPr sz="1500" i="1"/>
              <a:t>I think the </a:t>
            </a:r>
            <a:r>
              <a:rPr sz="1500" i="1" b="1">
                <a:solidFill>
                  <a:srgbClr val="7030A0"/>
                </a:solidFill>
              </a:rPr>
              <a:t>presidio</a:t>
            </a:r>
            <a:r>
              <a:rPr sz="1500" i="1"/>
              <a:t> was established before the </a:t>
            </a:r>
            <a:r>
              <a:rPr sz="1500" i="1" b="1">
                <a:solidFill>
                  <a:srgbClr val="7030A0"/>
                </a:solidFill>
              </a:rPr>
              <a:t>missions </a:t>
            </a:r>
            <a:r>
              <a:rPr sz="1500" i="1"/>
              <a:t>in the </a:t>
            </a:r>
            <a:r>
              <a:rPr sz="1500" i="1" b="1">
                <a:solidFill>
                  <a:srgbClr val="7030A0"/>
                </a:solidFill>
              </a:rPr>
              <a:t>San Antonio settlement</a:t>
            </a:r>
            <a:r>
              <a:rPr sz="1500" i="1"/>
              <a:t> because...</a:t>
            </a:r>
          </a:p>
        </p:txBody>
      </p:sp>
      <p:pic>
        <p:nvPicPr>
          <p:cNvPr id="38" name="Picture 37" descr="Soc7017w.png"/>
          <p:cNvPicPr>
            <a:picLocks noChangeAspect="1"/>
          </p:cNvPicPr>
          <p:nvPr/>
        </p:nvPicPr>
        <p:blipFill>
          <a:blip r:embed="rId23"/>
          <a:stretch>
            <a:fillRect/>
          </a:stretch>
        </p:blipFill>
        <p:spPr>
          <a:xfrm>
            <a:off x="9144000" y="0"/>
            <a:ext cx="3054096" cy="2286000"/>
          </a:xfrm>
          <a:prstGeom prst="rect">
            <a:avLst/>
          </a:prstGeom>
        </p:spPr>
      </p:pic>
      <p:pic>
        <p:nvPicPr>
          <p:cNvPr id="39" name="Picture 38" descr="Soc7009w.png"/>
          <p:cNvPicPr>
            <a:picLocks noChangeAspect="1"/>
          </p:cNvPicPr>
          <p:nvPr/>
        </p:nvPicPr>
        <p:blipFill>
          <a:blip r:embed="rId24"/>
          <a:stretch>
            <a:fillRect/>
          </a:stretch>
        </p:blipFill>
        <p:spPr>
          <a:xfrm>
            <a:off x="9144000" y="2286000"/>
            <a:ext cx="3054096" cy="2286000"/>
          </a:xfrm>
          <a:prstGeom prst="rect">
            <a:avLst/>
          </a:prstGeom>
        </p:spPr>
      </p:pic>
      <p:pic>
        <p:nvPicPr>
          <p:cNvPr id="40" name="Picture 39" descr="Soc7012w.png"/>
          <p:cNvPicPr>
            <a:picLocks noChangeAspect="1"/>
          </p:cNvPicPr>
          <p:nvPr/>
        </p:nvPicPr>
        <p:blipFill>
          <a:blip r:embed="rId25"/>
          <a:stretch>
            <a:fillRect/>
          </a:stretch>
        </p:blipFill>
        <p:spPr>
          <a:xfrm>
            <a:off x="9144000" y="4572000"/>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7017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91440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was the purpose of the </a:t>
            </a:r>
            <a:r>
              <a:rPr sz="1800" b="1">
                <a:solidFill>
                  <a:srgbClr val="7030A0"/>
                </a:solidFill>
              </a:rPr>
              <a:t>San Antonio settlement</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The purpose of the </a:t>
            </a:r>
            <a:r>
              <a:rPr sz="1800" i="1" b="1">
                <a:solidFill>
                  <a:srgbClr val="7030A0"/>
                </a:solidFill>
              </a:rPr>
              <a:t>San Antonio settlement</a:t>
            </a:r>
            <a:r>
              <a:rPr sz="1800" i="1"/>
              <a:t> was...</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009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130552"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was the importance of </a:t>
            </a:r>
            <a:r>
              <a:rPr sz="1800" b="1">
                <a:solidFill>
                  <a:srgbClr val="7030A0"/>
                </a:solidFill>
              </a:rPr>
              <a:t>Mission San Juan Bautista</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The importance of </a:t>
            </a:r>
            <a:r>
              <a:rPr sz="1800" i="1" b="1">
                <a:solidFill>
                  <a:srgbClr val="7030A0"/>
                </a:solidFill>
              </a:rPr>
              <a:t>Mission San Juan Bautista</a:t>
            </a:r>
            <a:r>
              <a:rPr sz="1800" i="1"/>
              <a:t> was...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7009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7017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was the </a:t>
            </a:r>
            <a:r>
              <a:rPr sz="1800" b="1">
                <a:solidFill>
                  <a:srgbClr val="7030A0"/>
                </a:solidFill>
              </a:rPr>
              <a:t>San Antonio settlement</a:t>
            </a:r>
            <a:r>
              <a:rPr sz="1800"/>
              <a:t> related to </a:t>
            </a:r>
            <a:r>
              <a:rPr sz="1800" b="1">
                <a:solidFill>
                  <a:srgbClr val="7030A0"/>
                </a:solidFill>
              </a:rPr>
              <a:t>Mission San Juan Bautista</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The </a:t>
            </a:r>
            <a:r>
              <a:rPr sz="1800" i="1" b="1">
                <a:solidFill>
                  <a:srgbClr val="7030A0"/>
                </a:solidFill>
              </a:rPr>
              <a:t>San Antonio settlement</a:t>
            </a:r>
            <a:r>
              <a:rPr sz="1800" i="1"/>
              <a:t> was related to </a:t>
            </a:r>
            <a:r>
              <a:rPr sz="1800" i="1" b="1">
                <a:solidFill>
                  <a:srgbClr val="7030A0"/>
                </a:solidFill>
              </a:rPr>
              <a:t>Mission San Juan Bautista</a:t>
            </a:r>
            <a:r>
              <a:rPr sz="1800" i="1"/>
              <a:t> because...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