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700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lifestyles did </a:t>
            </a:r>
            <a:r>
              <a:rPr b="1">
                <a:solidFill>
                  <a:srgbClr val="7030A0"/>
                </a:solidFill>
              </a:rPr>
              <a:t>Gulf peoples</a:t>
            </a:r>
            <a:r>
              <a:t> have?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Gulf peoples</a:t>
            </a:r>
            <a:r>
              <a:t>...</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700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701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were </a:t>
            </a:r>
            <a:r>
              <a:rPr b="1">
                <a:solidFill>
                  <a:srgbClr val="7030A0"/>
                </a:solidFill>
              </a:rPr>
              <a:t>Caddo peoples</a:t>
            </a:r>
            <a:r>
              <a:t> different from </a:t>
            </a:r>
            <a:r>
              <a:rPr b="1">
                <a:solidFill>
                  <a:srgbClr val="7030A0"/>
                </a:solidFill>
              </a:rPr>
              <a:t>Gulf peoples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Caddo peoples</a:t>
            </a:r>
            <a:r>
              <a:t> were different from </a:t>
            </a:r>
            <a:r>
              <a:rPr b="1">
                <a:solidFill>
                  <a:srgbClr val="7030A0"/>
                </a:solidFill>
              </a:rPr>
              <a:t>Gulf peoples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701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were </a:t>
            </a:r>
            <a:r>
              <a:rPr b="1">
                <a:solidFill>
                  <a:srgbClr val="7030A0"/>
                </a:solidFill>
              </a:rPr>
              <a:t>Caddo peoples</a:t>
            </a:r>
            <a:r>
              <a:t> different from </a:t>
            </a:r>
            <a:r>
              <a:rPr b="1">
                <a:solidFill>
                  <a:srgbClr val="7030A0"/>
                </a:solidFill>
              </a:rPr>
              <a:t>Gulf peoples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Caddo peoples</a:t>
            </a:r>
            <a:r>
              <a:t> were different from </a:t>
            </a:r>
            <a:r>
              <a:rPr b="1">
                <a:solidFill>
                  <a:srgbClr val="7030A0"/>
                </a:solidFill>
              </a:rPr>
              <a:t>Gulf peoples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701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
            </a:r>
            <a:r>
              <a:rPr b="1">
                <a:solidFill>
                  <a:srgbClr val="7030A0"/>
                </a:solidFill>
              </a:rPr>
              <a:t>Southeastern peoples</a:t>
            </a:r>
            <a:r>
              <a:t> were matriarchal, meaning their women were in charge. What is one advantage of the </a:t>
            </a:r>
            <a:r>
              <a:rPr b="1">
                <a:solidFill>
                  <a:srgbClr val="7030A0"/>
                </a:solidFill>
              </a:rPr>
              <a:t>Southeastern peoples</a:t>
            </a:r>
            <a:r>
              <a:t>' matriarchal society?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advantage of </a:t>
            </a:r>
            <a:r>
              <a:rPr b="1">
                <a:solidFill>
                  <a:srgbClr val="7030A0"/>
                </a:solidFill>
              </a:rPr>
              <a:t>Southeastern peoples</a:t>
            </a:r>
            <a:r>
              <a:t>' matriarchal society was...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Southeastern/Caddo peoples.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701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701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Southeastern/Caddo peoples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oc7008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Southeastern/Caddo peoples...</a:t>
            </a:r>
            <a:r>
              <a:rPr i="1"/>
              <a:t>
From this visual, I can infer… </a:t>
            </a:r>
            <a:r>
              <a:rPr i="0"/>
              <a:t>(use </a:t>
            </a:r>
            <a:r>
              <a:rPr b="1">
                <a:solidFill>
                  <a:srgbClr val="7030A0"/>
                </a:solidFill>
              </a:rPr>
              <a:t>Southeastern/Caddo peoples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Southeastern/Caddo peoples</a:t>
            </a:r>
            <a:r>
              <a:t>.
Include 3-5 other vocabulary words in your paragraph. You may include the following stems:​
</a:t>
            </a:r>
            <a:r>
              <a:rPr i="1"/>
              <a:t>•   </a:t>
            </a:r>
            <a:r>
              <a:rPr i="1" b="1">
                <a:solidFill>
                  <a:srgbClr val="7030A0"/>
                </a:solidFill>
              </a:rPr>
              <a:t>Southeastern</a:t>
            </a:r>
            <a:r>
              <a:rPr i="1"/>
              <a:t> peoples...
</a:t>
            </a:r>
            <a:r>
              <a:rPr i="1"/>
              <a:t>•   </a:t>
            </a:r>
            <a:r>
              <a:rPr i="1" b="1">
                <a:solidFill>
                  <a:srgbClr val="7030A0"/>
                </a:solidFill>
              </a:rPr>
              <a:t>Caddo peoples</a:t>
            </a:r>
            <a:r>
              <a:rPr i="1"/>
              <a:t> were different from </a:t>
            </a:r>
            <a:r>
              <a:rPr i="1" b="1">
                <a:solidFill>
                  <a:srgbClr val="7030A0"/>
                </a:solidFill>
              </a:rPr>
              <a:t>Gulf peoples</a:t>
            </a:r>
            <a:r>
              <a:rPr i="1"/>
              <a:t> because...
</a:t>
            </a:r>
            <a:r>
              <a:rPr i="1"/>
              <a:t>•   One advantage of </a:t>
            </a:r>
            <a:r>
              <a:rPr i="1" b="1">
                <a:solidFill>
                  <a:srgbClr val="7030A0"/>
                </a:solidFill>
              </a:rPr>
              <a:t>Southeastern peoples</a:t>
            </a:r>
            <a:r>
              <a:rPr i="1"/>
              <a:t>' matriarchal society was...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oc7015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Southeastern/Caddo peoples.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Southeastern peoples were matriarchal, meaning their women were in charge. What is one advantage of the Southeastern peoples' matriarchal society? Why?</a:t>
            </a:r>
            <a:r>
              <a:t>
</a:t>
            </a:r>
            <a:r>
              <a:rPr i="1"/>
              <a:t>One advantage of Southeastern peoples' matriarchal society was...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oc701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700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Southeastern peoples were matriarchal, meaning their women were in charge. What is one advantage of the Southeastern peoples' matriarchal society? Why?</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oc701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700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701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7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701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kinds of lifestyles did </a:t>
            </a:r>
            <a:r>
              <a:rPr b="1">
                <a:solidFill>
                  <a:srgbClr val="7030A0"/>
                </a:solidFill>
              </a:rPr>
              <a:t>Southeastern</a:t>
            </a:r>
            <a:r>
              <a:t> have?</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Southeastern</a:t>
            </a:r>
            <a:r>
              <a:t> peoples...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