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05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23444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How do you think history would have been affected if </a:t>
            </a:r>
            <a:r>
              <a:rPr sz="1800" b="1">
                <a:solidFill>
                  <a:srgbClr val="7030A0"/>
                </a:solidFill>
              </a:rPr>
              <a:t>conquistadores </a:t>
            </a:r>
            <a:r>
              <a:rPr sz="1800"/>
              <a:t>had not arrived in Texas?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If </a:t>
            </a:r>
            <a:r>
              <a:rPr sz="1800" i="1" b="1">
                <a:solidFill>
                  <a:srgbClr val="7030A0"/>
                </a:solidFill>
              </a:rPr>
              <a:t>conquistadores </a:t>
            </a:r>
            <a:r>
              <a:rPr sz="1800" i="1"/>
              <a:t>had not arrived in Texas, I think history would be affected by...</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conquistador</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conquistador</a:t>
            </a:r>
            <a:r>
              <a:rPr sz="2000" i="1"/>
              <a:t>
• My visual is…
• It relates to what I’ve learned about </a:t>
            </a:r>
            <a:r>
              <a:rPr b="1" i="1" sz="2000">
                <a:solidFill>
                  <a:srgbClr val="7030A0"/>
                </a:solidFill>
              </a:rPr>
              <a:t>conquistador</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conquistador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conquistador.</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How do you think history would have been affected if </a:t>
            </a:r>
            <a:r>
              <a:rPr sz="1700" i="0" b="1">
                <a:solidFill>
                  <a:srgbClr val="7030A0"/>
                </a:solidFill>
              </a:rPr>
              <a:t>conquistadores </a:t>
            </a:r>
            <a:r>
              <a:rPr sz="1700" i="0"/>
              <a:t>had not arrived in Texas?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How do you think history would have been affected if </a:t>
            </a:r>
            <a:r>
              <a:rPr sz="1800" i="0" b="1">
                <a:solidFill>
                  <a:srgbClr val="7030A0"/>
                </a:solidFill>
              </a:rPr>
              <a:t>conquistadores </a:t>
            </a:r>
            <a:r>
              <a:rPr sz="1800" i="0"/>
              <a:t>had not arrived in Texas?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If </a:t>
            </a:r>
            <a:r>
              <a:rPr sz="1800" i="1" b="1">
                <a:solidFill>
                  <a:srgbClr val="2E75B6"/>
                </a:solidFill>
              </a:rPr>
              <a:t>conquistadores </a:t>
            </a:r>
            <a:r>
              <a:rPr sz="1800" i="1">
                <a:solidFill>
                  <a:srgbClr val="2E75B6"/>
                </a:solidFill>
              </a:rPr>
              <a:t>had not arrived in Texas, I think history would be affected by...</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How do you think history would have been affected if </a:t>
            </a:r>
            <a:r>
              <a:rPr sz="1100" i="0" b="1">
                <a:solidFill>
                  <a:srgbClr val="7030A0"/>
                </a:solidFill>
              </a:rPr>
              <a:t>conquistadores </a:t>
            </a:r>
            <a:r>
              <a:rPr sz="1100" i="0"/>
              <a:t>had not arrived in Texas?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the mission of a </a:t>
            </a:r>
            <a:r>
              <a:rPr sz="1100" b="1">
                <a:solidFill>
                  <a:srgbClr val="7030A0"/>
                </a:solidFill>
              </a:rPr>
              <a:t>conquistador</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The mission of a </a:t>
            </a:r>
            <a:r>
              <a:rPr sz="1100" i="1" b="1">
                <a:solidFill>
                  <a:srgbClr val="7030A0"/>
                </a:solidFill>
              </a:rPr>
              <a:t>conquistador</a:t>
            </a:r>
            <a:r>
              <a:rPr sz="1100" i="1"/>
              <a:t> was...</a:t>
            </a:r>
          </a:p>
        </p:txBody>
      </p:sp>
      <p:pic>
        <p:nvPicPr>
          <p:cNvPr id="9" name="Picture 8" descr="Soc7005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conquistador</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conquistador</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7016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conquistador...</a:t>
            </a:r>
            <a:r>
              <a:rPr i="1"/>
              <a:t>
From this visual, I can infer… </a:t>
            </a:r>
            <a:r>
              <a:t>(use </a:t>
            </a:r>
            <a:r>
              <a:rPr b="1">
                <a:solidFill>
                  <a:srgbClr val="7030A0"/>
                </a:solidFill>
              </a:rPr>
              <a:t>conquistador</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05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conquistador</a:t>
            </a:r>
            <a:r>
              <a:t>. Include 3-5 other vocabulary words in your paragraph. You may include the following stems:</a:t>
            </a:r>
          </a:p>
          <a:p>
            <a:pPr marL="182880" indent="-128016">
              <a:spcAft>
                <a:spcPts val="0"/>
              </a:spcAft>
              <a:buChar char="•"/>
            </a:pPr>
            <a:r>
              <a:rPr sz="2000" i="1"/>
              <a:t>The mission of a </a:t>
            </a:r>
            <a:r>
              <a:rPr sz="2000" i="1" b="1">
                <a:solidFill>
                  <a:srgbClr val="7030A0"/>
                </a:solidFill>
              </a:rPr>
              <a:t>conquistador</a:t>
            </a:r>
            <a:r>
              <a:rPr sz="2000" i="1"/>
              <a:t> was...</a:t>
            </a:r>
          </a:p>
          <a:p>
            <a:pPr marL="182880" indent="-128016">
              <a:spcAft>
                <a:spcPts val="0"/>
              </a:spcAft>
              <a:buChar char="•"/>
            </a:pPr>
            <a:r>
              <a:rPr sz="2000" i="1" b="1">
                <a:solidFill>
                  <a:srgbClr val="7030A0"/>
                </a:solidFill>
              </a:rPr>
              <a:t>Conquistadores</a:t>
            </a:r>
            <a:r>
              <a:rPr sz="2000" i="1"/>
              <a:t> were related to </a:t>
            </a:r>
            <a:r>
              <a:rPr sz="2000" i="1" b="1">
                <a:solidFill>
                  <a:srgbClr val="7030A0"/>
                </a:solidFill>
              </a:rPr>
              <a:t>Spanish exploration</a:t>
            </a:r>
            <a:r>
              <a:rPr sz="2000" i="1"/>
              <a:t> because...</a:t>
            </a:r>
          </a:p>
          <a:p>
            <a:pPr marL="182880" indent="-128016">
              <a:spcAft>
                <a:spcPts val="0"/>
              </a:spcAft>
              <a:buChar char="•"/>
            </a:pPr>
            <a:r>
              <a:rPr sz="2000" i="1"/>
              <a:t>If </a:t>
            </a:r>
            <a:r>
              <a:rPr sz="2000" i="1" b="1">
                <a:solidFill>
                  <a:srgbClr val="7030A0"/>
                </a:solidFill>
              </a:rPr>
              <a:t>conquistadores </a:t>
            </a:r>
            <a:r>
              <a:rPr sz="2000" i="1"/>
              <a:t>had not arrived in Texas, I think history would be affected by...</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05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16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005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conquistador</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conquistador</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How do you think history would have been affected if </a:t>
            </a:r>
            <a:r>
              <a:rPr sz="1600" b="1">
                <a:solidFill>
                  <a:srgbClr val="7030A0"/>
                </a:solidFill>
              </a:rPr>
              <a:t>conquistadores </a:t>
            </a:r>
            <a:r>
              <a:rPr sz="1600"/>
              <a:t>had not arrived in Texas?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a:pPr>
            <a:r>
              <a:rPr sz="1800" i="1"/>
              <a:t>If </a:t>
            </a:r>
            <a:r>
              <a:rPr sz="1800" i="1" b="1">
                <a:solidFill>
                  <a:srgbClr val="7030A0"/>
                </a:solidFill>
              </a:rPr>
              <a:t>conquistadores </a:t>
            </a:r>
            <a:r>
              <a:rPr sz="1800" i="1"/>
              <a:t>had not arrived in Texas, I think history would be affected by...</a:t>
            </a:r>
          </a:p>
        </p:txBody>
      </p:sp>
      <p:pic>
        <p:nvPicPr>
          <p:cNvPr id="38" name="Picture 37" descr="Soc7005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7016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005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the mission of a </a:t>
            </a:r>
            <a:r>
              <a:rPr sz="1800" b="1">
                <a:solidFill>
                  <a:srgbClr val="7030A0"/>
                </a:solidFill>
              </a:rPr>
              <a:t>conquistador</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The mission of a </a:t>
            </a:r>
            <a:r>
              <a:rPr sz="1800" i="1" b="1">
                <a:solidFill>
                  <a:srgbClr val="7030A0"/>
                </a:solidFill>
              </a:rPr>
              <a:t>conquistador</a:t>
            </a:r>
            <a:r>
              <a:rPr sz="1800" i="1"/>
              <a:t> was...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16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23444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occurred when the </a:t>
            </a:r>
            <a:r>
              <a:rPr sz="1800" b="1">
                <a:solidFill>
                  <a:srgbClr val="7030A0"/>
                </a:solidFill>
              </a:rPr>
              <a:t>Spanish explored</a:t>
            </a:r>
            <a:r>
              <a:rPr sz="1800"/>
              <a:t> North America?</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When the </a:t>
            </a:r>
            <a:r>
              <a:rPr sz="1800" i="1" b="1">
                <a:solidFill>
                  <a:srgbClr val="7030A0"/>
                </a:solidFill>
              </a:rPr>
              <a:t>Spanish explored</a:t>
            </a:r>
            <a:r>
              <a:rPr sz="1800" i="1"/>
              <a:t> North America,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016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005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were </a:t>
            </a:r>
            <a:r>
              <a:rPr sz="1800" b="1">
                <a:solidFill>
                  <a:srgbClr val="7030A0"/>
                </a:solidFill>
              </a:rPr>
              <a:t>conquistadores</a:t>
            </a:r>
            <a:r>
              <a:rPr sz="1800"/>
              <a:t> related to </a:t>
            </a:r>
            <a:r>
              <a:rPr sz="1800" b="1">
                <a:solidFill>
                  <a:srgbClr val="7030A0"/>
                </a:solidFill>
              </a:rPr>
              <a:t>Spanish exploration</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Conquistadores</a:t>
            </a:r>
            <a:r>
              <a:rPr sz="1800" i="1"/>
              <a:t> were related to </a:t>
            </a:r>
            <a:r>
              <a:rPr sz="1800" i="1" b="1">
                <a:solidFill>
                  <a:srgbClr val="7030A0"/>
                </a:solidFill>
              </a:rPr>
              <a:t>Spanish exploration</a:t>
            </a:r>
            <a:r>
              <a:rPr sz="1800" i="1"/>
              <a:t>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