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6e05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describirías el impacto de cada factor en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______ es un factor que impacta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6e05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6e06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están relacionadas las </a:t>
            </a:r>
            <a:r>
              <a:rPr b="1">
                <a:solidFill>
                  <a:srgbClr val="7030A0"/>
                </a:solidFill>
              </a:rPr>
              <a:t>Montañas</a:t>
            </a:r>
            <a:r>
              <a:t> del </a:t>
            </a:r>
            <a:r>
              <a:rPr b="1">
                <a:solidFill>
                  <a:srgbClr val="7030A0"/>
                </a:solidFill>
              </a:rPr>
              <a:t>Himalaya</a:t>
            </a:r>
            <a:r>
              <a:t> con los factores del clima?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Montañas</a:t>
            </a:r>
            <a:r>
              <a:t> del </a:t>
            </a:r>
            <a:r>
              <a:rPr b="1">
                <a:solidFill>
                  <a:srgbClr val="7030A0"/>
                </a:solidFill>
              </a:rPr>
              <a:t>Himalaya</a:t>
            </a:r>
            <a:r>
              <a:t> están relacionadas con los factores del clima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las </a:t>
            </a:r>
            <a:r>
              <a:rPr b="1" sz="2000">
                <a:solidFill>
                  <a:srgbClr val="7030A0"/>
                </a:solidFill>
              </a:rPr>
              <a:t>Montañas</a:t>
            </a:r>
            <a:r>
              <a:rPr b="1" sz="2000"/>
              <a:t> del </a:t>
            </a:r>
            <a:r>
              <a:rPr b="1" sz="2000">
                <a:solidFill>
                  <a:srgbClr val="7030A0"/>
                </a:solidFill>
              </a:rPr>
              <a:t>Himalaya</a:t>
            </a:r>
            <a:r>
              <a:rPr b="1" sz="2000"/>
              <a:t> afectan la densidad de población en toda Asia?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las </a:t>
            </a:r>
            <a:r>
              <a:rPr b="1" sz="2000" i="1">
                <a:solidFill>
                  <a:srgbClr val="7030A0"/>
                </a:solidFill>
              </a:rPr>
              <a:t>Montañas</a:t>
            </a:r>
            <a:r>
              <a:rPr i="1"/>
              <a:t> del </a:t>
            </a:r>
            <a:r>
              <a:rPr b="1" sz="2000" i="1">
                <a:solidFill>
                  <a:srgbClr val="7030A0"/>
                </a:solidFill>
              </a:rPr>
              <a:t>Himalaya</a:t>
            </a:r>
            <a:r>
              <a:rPr i="1"/>
              <a:t> afectan la densidad de población en toda Asia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6e06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6e05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6e06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las </a:t>
            </a:r>
            <a:r>
              <a:rPr b="1">
                <a:solidFill>
                  <a:srgbClr val="7030A0"/>
                </a:solidFill>
              </a:rPr>
              <a:t>Montañas</a:t>
            </a:r>
            <a:r>
              <a:t> del </a:t>
            </a:r>
            <a:r>
              <a:rPr b="1">
                <a:solidFill>
                  <a:srgbClr val="7030A0"/>
                </a:solidFill>
              </a:rPr>
              <a:t>Himalaya</a:t>
            </a:r>
            <a:r>
              <a:t> afectan la densidad de población en toda Asia?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las </a:t>
            </a:r>
            <a:r>
              <a:rPr b="1">
                <a:solidFill>
                  <a:srgbClr val="7030A0"/>
                </a:solidFill>
              </a:rPr>
              <a:t>Montañas</a:t>
            </a:r>
            <a:r>
              <a:t> del </a:t>
            </a:r>
            <a:r>
              <a:rPr b="1">
                <a:solidFill>
                  <a:srgbClr val="7030A0"/>
                </a:solidFill>
              </a:rPr>
              <a:t>Himalaya</a:t>
            </a:r>
            <a:r>
              <a:t> afectan la densidad de población en toda Asia 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Montañas del Himalaya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Montañas del Himalaya.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6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6e06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6e06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6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6e05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Montañas del Himalaya...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6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Montañas del Himalaya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Montañas</a:t>
            </a:r>
            <a:r>
              <a:rPr i="1"/>
              <a:t> del </a:t>
            </a:r>
            <a:r>
              <a:rPr i="1" b="1">
                <a:solidFill>
                  <a:srgbClr val="7030A0"/>
                </a:solidFill>
              </a:rPr>
              <a:t>Himalaya</a:t>
            </a:r>
            <a:r>
              <a:rPr i="1"/>
              <a:t> son…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Montañas</a:t>
            </a:r>
            <a:r>
              <a:rPr i="1"/>
              <a:t> del </a:t>
            </a:r>
            <a:r>
              <a:rPr i="1" b="1">
                <a:solidFill>
                  <a:srgbClr val="7030A0"/>
                </a:solidFill>
              </a:rPr>
              <a:t>Himalaya</a:t>
            </a:r>
            <a:r>
              <a:rPr i="1"/>
              <a:t> están relacionadas con los factores del clima porque…
</a:t>
            </a:r>
            <a:r>
              <a:rPr i="1"/>
              <a:t>•   Yo creo que las </a:t>
            </a:r>
            <a:r>
              <a:rPr i="1" b="1">
                <a:solidFill>
                  <a:srgbClr val="7030A0"/>
                </a:solidFill>
              </a:rPr>
              <a:t>Montañas</a:t>
            </a:r>
            <a:r>
              <a:rPr i="1"/>
              <a:t> del </a:t>
            </a:r>
            <a:r>
              <a:rPr i="1" b="1">
                <a:solidFill>
                  <a:srgbClr val="7030A0"/>
                </a:solidFill>
              </a:rPr>
              <a:t>Himalaya</a:t>
            </a:r>
            <a:r>
              <a:rPr i="1"/>
              <a:t> afectan la densidad de población en toda Asia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6e06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Montañas del Himalaya.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crees que las Montañas del Himalaya afectan la densidad de población en toda Asia?</a:t>
            </a:r>
            <a:r>
              <a:t>
</a:t>
            </a:r>
            <a:r>
              <a:rPr i="1"/>
              <a:t>Yo creo que las Montañas del Himalaya afectan la densidad de población en toda Asia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6e06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6e05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las </a:t>
            </a:r>
            <a:r>
              <a:rPr b="1" sz="2800">
                <a:solidFill>
                  <a:srgbClr val="7030A0"/>
                </a:solidFill>
              </a:rPr>
              <a:t>Montañas</a:t>
            </a:r>
            <a:r>
              <a:rPr b="1" sz="2800"/>
              <a:t> del </a:t>
            </a:r>
            <a:r>
              <a:rPr b="1" sz="2800">
                <a:solidFill>
                  <a:srgbClr val="7030A0"/>
                </a:solidFill>
              </a:rPr>
              <a:t>Himalaya</a:t>
            </a:r>
            <a:r>
              <a:rPr b="1" sz="2800"/>
              <a:t> afectan la densidad de población en toda Asia?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6e06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6e05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6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6e05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6e06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Montañas</a:t>
            </a:r>
            <a:r>
              <a:t> del </a:t>
            </a:r>
            <a:r>
              <a:rPr b="1">
                <a:solidFill>
                  <a:srgbClr val="7030A0"/>
                </a:solidFill>
              </a:rPr>
              <a:t>Himalaya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Montañas</a:t>
            </a:r>
            <a:r>
              <a:t> del </a:t>
            </a:r>
            <a:r>
              <a:rPr b="1">
                <a:solidFill>
                  <a:srgbClr val="7030A0"/>
                </a:solidFill>
              </a:rPr>
              <a:t>Himalaya</a:t>
            </a:r>
            <a:r>
              <a:t> son…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