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Unión</a:t>
            </a:r>
            <a:r>
              <a:rPr b="1" sz="2000"/>
              <a:t> de </a:t>
            </a:r>
            <a:r>
              <a:rPr b="1" sz="2000">
                <a:solidFill>
                  <a:srgbClr val="7030A0"/>
                </a:solidFill>
              </a:rPr>
              <a:t>Repúblicas Socialistas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Soviéticas</a:t>
            </a:r>
            <a:r>
              <a:rPr b="1" sz="2000"/>
              <a:t> llegó a su fin?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b="1" sz="2000" i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Soviéticas</a:t>
            </a:r>
            <a:r>
              <a:rPr i="1"/>
              <a:t> llegó a su fin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llegó a su fin?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llegó a su fin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Unión de Repúblicas Socialistas Soviéticas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Unión de Repúblicas Socialistas Soviéticas.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Unión de Repúblicas Socialistas Soviéticas...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Unión de Repúblicas Socialistas Soviéticas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historia de la </a:t>
            </a:r>
            <a:r>
              <a:rPr i="1" b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Soviéticas</a:t>
            </a:r>
            <a:r>
              <a:rPr i="1"/>
              <a:t>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Soviéticas</a:t>
            </a:r>
            <a:r>
              <a:rPr i="1"/>
              <a:t> estaba relacionada con la Segunda Guerra Mundial porque…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Unión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Repúblicas Socialistas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Soviéticas</a:t>
            </a:r>
            <a:r>
              <a:rPr i="1"/>
              <a:t> llegó a su fin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Unión de Repúblicas Socialistas Soviéticas.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Unión de Repúblicas Socialistas Soviéticas llegó a su fin?</a:t>
            </a:r>
            <a:r>
              <a:t>
</a:t>
            </a:r>
            <a:r>
              <a:rPr i="1"/>
              <a:t>Yo creo que la Unión de Repúblicas Socialistas Soviéticas llegó a su fin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Unión</a:t>
            </a:r>
            <a:r>
              <a:rPr b="1" sz="2800"/>
              <a:t> de </a:t>
            </a:r>
            <a:r>
              <a:rPr b="1" sz="2800">
                <a:solidFill>
                  <a:srgbClr val="7030A0"/>
                </a:solidFill>
              </a:rPr>
              <a:t>Repúblicas Socialistas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Soviéticas</a:t>
            </a:r>
            <a:r>
              <a:rPr b="1" sz="2800"/>
              <a:t> llegó a su fin?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6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5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historia de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historia de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con la Segunda Guerra Mundial?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Unión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Repúblicas Socialistas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Soviéticas</a:t>
            </a:r>
            <a:r>
              <a:t> estaba relacionada con la Segunda Guerra Mundial porque…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