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6e01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inmigración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inmigración</a:t>
            </a:r>
            <a:r>
              <a:t> 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6e01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6e01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el </a:t>
            </a:r>
            <a:r>
              <a:rPr b="1">
                <a:solidFill>
                  <a:srgbClr val="7030A0"/>
                </a:solidFill>
              </a:rPr>
              <a:t>multiculturalismo</a:t>
            </a:r>
            <a:r>
              <a:t> con la inmigración?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multiculturalismo</a:t>
            </a:r>
            <a:r>
              <a:t> está relacionado con la inmigración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algunas sociedades no son </a:t>
            </a:r>
            <a:r>
              <a:rPr b="1" sz="2000">
                <a:solidFill>
                  <a:srgbClr val="7030A0"/>
                </a:solidFill>
              </a:rPr>
              <a:t>multiculturales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algunas sociedades no son </a:t>
            </a:r>
            <a:r>
              <a:rPr b="1" sz="2000" i="1">
                <a:solidFill>
                  <a:srgbClr val="7030A0"/>
                </a:solidFill>
              </a:rPr>
              <a:t>multiculturales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6e01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6e01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6e01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algunas sociedades no son </a:t>
            </a:r>
            <a:r>
              <a:rPr b="1">
                <a:solidFill>
                  <a:srgbClr val="7030A0"/>
                </a:solidFill>
              </a:rPr>
              <a:t>multiculturales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algunas sociedades no son </a:t>
            </a:r>
            <a:r>
              <a:rPr b="1">
                <a:solidFill>
                  <a:srgbClr val="7030A0"/>
                </a:solidFill>
              </a:rPr>
              <a:t>multiculturales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multicultural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multicultural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multicultural.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1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6e01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6e01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multicultural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6e01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multicultural...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multicultural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multicultural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Que una sociedad sea </a:t>
            </a:r>
            <a:r>
              <a:rPr i="1" b="1">
                <a:solidFill>
                  <a:srgbClr val="7030A0"/>
                </a:solidFill>
              </a:rPr>
              <a:t>multicultural</a:t>
            </a:r>
            <a:r>
              <a:rPr i="1"/>
              <a:t> significa…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multiculturalismo</a:t>
            </a:r>
            <a:r>
              <a:rPr i="1"/>
              <a:t> está relacionado con la inmigración porque…
</a:t>
            </a:r>
            <a:r>
              <a:rPr i="1"/>
              <a:t>•   Yo creo que algunas sociedades no son </a:t>
            </a:r>
            <a:r>
              <a:rPr i="1" b="1">
                <a:solidFill>
                  <a:srgbClr val="7030A0"/>
                </a:solidFill>
              </a:rPr>
              <a:t>multiculturales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6e01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multicultural.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algunas sociedades no son multiculturales?</a:t>
            </a:r>
            <a:r>
              <a:t>
</a:t>
            </a:r>
            <a:r>
              <a:rPr i="1"/>
              <a:t>Yo creo que algunas sociedades no son multiculturales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6e01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6e01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algunas sociedades no son </a:t>
            </a:r>
            <a:r>
              <a:rPr b="1" sz="2800">
                <a:solidFill>
                  <a:srgbClr val="7030A0"/>
                </a:solidFill>
              </a:rPr>
              <a:t>multiculturales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6e01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6e01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1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6e01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que una sociedad sea </a:t>
            </a:r>
            <a:r>
              <a:rPr b="1">
                <a:solidFill>
                  <a:srgbClr val="7030A0"/>
                </a:solidFill>
              </a:rPr>
              <a:t>multicultural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Que una sociedad sea </a:t>
            </a:r>
            <a:r>
              <a:rPr b="1">
                <a:solidFill>
                  <a:srgbClr val="7030A0"/>
                </a:solidFill>
              </a:rPr>
              <a:t>multicultural</a:t>
            </a:r>
            <a:r>
              <a:t> significa…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