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8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alfabetización</a:t>
            </a:r>
            <a:r>
              <a:t> con la pobreza?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alfabetización</a:t>
            </a:r>
            <a:r>
              <a:t> está relacionada con la pobreza porque…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0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más probable que las economías desarrolladas tengan tasas de </a:t>
            </a:r>
            <a:r>
              <a:rPr b="1" sz="2000">
                <a:solidFill>
                  <a:srgbClr val="7030A0"/>
                </a:solidFill>
              </a:rPr>
              <a:t>alfabetización</a:t>
            </a:r>
            <a:r>
              <a:rPr b="1" sz="2000"/>
              <a:t> elevadas?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más probable que las economías desarrolladas tengan tasas de </a:t>
            </a:r>
            <a:r>
              <a:rPr b="1" sz="2000" i="1">
                <a:solidFill>
                  <a:srgbClr val="7030A0"/>
                </a:solidFill>
              </a:rPr>
              <a:t>alfabetización</a:t>
            </a:r>
            <a:r>
              <a:rPr i="1"/>
              <a:t> elevadas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6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0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1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más probable que las economías desarrolladas tengan tasas de </a:t>
            </a:r>
            <a:r>
              <a:rPr b="1">
                <a:solidFill>
                  <a:srgbClr val="7030A0"/>
                </a:solidFill>
              </a:rPr>
              <a:t>alfabetización</a:t>
            </a:r>
            <a:r>
              <a:t> elevadas?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más probable que las economías desarrolladas tengan tasas de </a:t>
            </a:r>
            <a:r>
              <a:rPr b="1">
                <a:solidFill>
                  <a:srgbClr val="7030A0"/>
                </a:solidFill>
              </a:rPr>
              <a:t>alfabetización</a:t>
            </a:r>
            <a:r>
              <a:t> elevadas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alfabetizado/alfabetización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alfabetizado/alfabetización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alfabetizado/alfabetización.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1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alfabetizado/alfabetización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6e00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alfabetizado/alfabetización...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alfabetizado/alfabetización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alfabetizado/alfabetización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Alfabetización</a:t>
            </a:r>
            <a:r>
              <a:rPr i="1"/>
              <a:t> significa…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alfabetización</a:t>
            </a:r>
            <a:r>
              <a:rPr i="1"/>
              <a:t> está relacionada con la pobreza porque…
</a:t>
            </a:r>
            <a:r>
              <a:rPr i="1"/>
              <a:t>•   Yo creo que es más probable que las economías desarrolladas tengan tasas de </a:t>
            </a:r>
            <a:r>
              <a:rPr i="1" b="1">
                <a:solidFill>
                  <a:srgbClr val="7030A0"/>
                </a:solidFill>
              </a:rPr>
              <a:t>alfabetización</a:t>
            </a:r>
            <a:r>
              <a:rPr i="1"/>
              <a:t> elevadas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6e0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alfabetizado/alfabetización.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más probable que las economías desarrolladas tengan tasas de alfabetización elevadas?</a:t>
            </a:r>
            <a:r>
              <a:t>
</a:t>
            </a:r>
            <a:r>
              <a:rPr i="1"/>
              <a:t>Yo creo que es más probable que las economías desarrolladas tengan tasas de alfabetización elevadas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6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6e00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más probable que las economías desarrolladas tengan tasas de </a:t>
            </a:r>
            <a:r>
              <a:rPr b="1" sz="2800">
                <a:solidFill>
                  <a:srgbClr val="7030A0"/>
                </a:solidFill>
              </a:rPr>
              <a:t>alfabetización</a:t>
            </a:r>
            <a:r>
              <a:rPr b="1" sz="2800"/>
              <a:t> elevadas?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6e01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0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6e01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alfabetización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Alfabetización</a:t>
            </a:r>
            <a:r>
              <a:t> significa…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