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</a:t>
            </a:r>
            <a:r>
              <a:rPr b="1">
                <a:solidFill>
                  <a:srgbClr val="7030A0"/>
                </a:solidFill>
              </a:rPr>
              <a:t>desarrollo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</a:t>
            </a:r>
            <a:r>
              <a:rPr b="1">
                <a:solidFill>
                  <a:srgbClr val="7030A0"/>
                </a:solidFill>
              </a:rPr>
              <a:t>desarrollo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6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6e00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desarrollo?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desarrollo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las economías llegan a desarrollarse?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las economías llegan a desarrollarse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0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economías llegan a desarrollarse?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las economías llegan a desarrollarse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economía desarrollada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economía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economía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economía desarrollada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economía desarrollada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economía</a:t>
            </a:r>
            <a:r>
              <a:rPr i="1"/>
              <a:t> en desarrollo porque…
</a:t>
            </a:r>
            <a:r>
              <a:rPr i="1"/>
              <a:t>•   Yo creo que las economías llegan a desarrollarse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economía desarrollada.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economías llegan a desarrollarse?</a:t>
            </a:r>
            <a:r>
              <a:t>
</a:t>
            </a:r>
            <a:r>
              <a:rPr i="1"/>
              <a:t>Yo creo que las economías llegan a desarrollarse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las economías llegan a desarrollarse?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0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