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describe each of the following factor's impact on </a:t>
            </a:r>
            <a:r>
              <a:rPr b="1">
                <a:solidFill>
                  <a:srgbClr val="7030A0"/>
                </a:solidFill>
              </a:rPr>
              <a:t>climate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_______ is a factor that impacts </a:t>
            </a:r>
            <a:r>
              <a:rPr b="1">
                <a:solidFill>
                  <a:srgbClr val="7030A0"/>
                </a:solidFill>
              </a:rPr>
              <a:t>climate</a:t>
            </a:r>
            <a:r>
              <a:t> because...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5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08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climate</a:t>
            </a:r>
            <a:r>
              <a:t> related to factors of </a:t>
            </a:r>
            <a:r>
              <a:rPr b="1">
                <a:solidFill>
                  <a:srgbClr val="7030A0"/>
                </a:solidFill>
              </a:rPr>
              <a:t>climate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Climate</a:t>
            </a:r>
            <a:r>
              <a:t> is related to factors of </a:t>
            </a:r>
            <a:r>
              <a:rPr b="1">
                <a:solidFill>
                  <a:srgbClr val="7030A0"/>
                </a:solidFill>
              </a:rPr>
              <a:t>climate</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a:t>
            </a:r>
            <a:r>
              <a:rPr b="1" sz="2000">
                <a:solidFill>
                  <a:srgbClr val="7030A0"/>
                </a:solidFill>
              </a:rPr>
              <a:t>climate</a:t>
            </a:r>
            <a:r>
              <a:rPr b="1" sz="2000"/>
              <a:t> impacts the way people live?</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climate</a:t>
            </a:r>
            <a:r>
              <a:rPr i="1"/>
              <a:t> impacts the way people live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608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5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8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a:t>
            </a:r>
            <a:r>
              <a:rPr b="1">
                <a:solidFill>
                  <a:srgbClr val="7030A0"/>
                </a:solidFill>
              </a:rPr>
              <a:t>climate</a:t>
            </a:r>
            <a:r>
              <a:t> impacts the way people live?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climate</a:t>
            </a:r>
            <a:r>
              <a:t> impacts the way people live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climate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climate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climate.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8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08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climate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605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climate...</a:t>
            </a:r>
            <a:r>
              <a:rPr i="1"/>
              <a:t>
From this visual, I can infer… </a:t>
            </a:r>
            <a:r>
              <a:rPr i="0"/>
              <a:t>(use </a:t>
            </a:r>
            <a:r>
              <a:rPr b="1">
                <a:solidFill>
                  <a:srgbClr val="7030A0"/>
                </a:solidFill>
              </a:rPr>
              <a:t>climate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climate</a:t>
            </a:r>
            <a:r>
              <a:t>.
Include 3-5 other vocabulary words in your paragraph. You may include the following stems:​
</a:t>
            </a:r>
            <a:r>
              <a:rPr i="1"/>
              <a:t>•   </a:t>
            </a:r>
            <a:r>
              <a:rPr i="1" b="1">
                <a:solidFill>
                  <a:srgbClr val="7030A0"/>
                </a:solidFill>
              </a:rPr>
              <a:t>Climate</a:t>
            </a:r>
            <a:r>
              <a:rPr i="1"/>
              <a:t> is…
</a:t>
            </a:r>
            <a:r>
              <a:rPr i="1"/>
              <a:t>•   </a:t>
            </a:r>
            <a:r>
              <a:rPr i="1" b="1">
                <a:solidFill>
                  <a:srgbClr val="7030A0"/>
                </a:solidFill>
              </a:rPr>
              <a:t>Climate</a:t>
            </a:r>
            <a:r>
              <a:rPr i="1"/>
              <a:t> is related to factors of </a:t>
            </a:r>
            <a:r>
              <a:rPr i="1" b="1">
                <a:solidFill>
                  <a:srgbClr val="7030A0"/>
                </a:solidFill>
              </a:rPr>
              <a:t>climate</a:t>
            </a:r>
            <a:r>
              <a:rPr i="1"/>
              <a:t> because…
</a:t>
            </a:r>
            <a:r>
              <a:rPr i="1"/>
              <a:t>•   I think </a:t>
            </a:r>
            <a:r>
              <a:rPr i="1" b="1">
                <a:solidFill>
                  <a:srgbClr val="7030A0"/>
                </a:solidFill>
              </a:rPr>
              <a:t>climate</a:t>
            </a:r>
            <a:r>
              <a:rPr i="1"/>
              <a:t> impacts the way people live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608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climate.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climate impacts the way people live?</a:t>
            </a:r>
            <a:r>
              <a:t>
</a:t>
            </a:r>
            <a:r>
              <a:rPr i="1"/>
              <a:t>I think climate impacts the way people live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608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605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a:t>
            </a:r>
            <a:r>
              <a:rPr b="1" sz="2800">
                <a:solidFill>
                  <a:srgbClr val="7030A0"/>
                </a:solidFill>
              </a:rPr>
              <a:t>climate</a:t>
            </a:r>
            <a:r>
              <a:rPr b="1" sz="2800"/>
              <a:t> impacts the way people live?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608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5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8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5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08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