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6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Himalayas related to factors of climate?</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Himalayas are related to factors of climate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60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the Himalayas related to factors of climate?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Himalayas are related to factors of climate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6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60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Himalayas impact population density throughout Asia?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Himalayas impact population density throughout Asia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Himalaya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Himalaya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6057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Himalaya Mountains...</a:t>
            </a:r>
            <a:r>
              <a:rPr i="1"/>
              <a:t>
From this visual, I can infer… </a:t>
            </a:r>
            <a:r>
              <a:rPr i="0"/>
              <a:t>(use </a:t>
            </a:r>
            <a:r>
              <a:rPr b="1">
                <a:solidFill>
                  <a:srgbClr val="7030A0"/>
                </a:solidFill>
              </a:rPr>
              <a:t>Himalaya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Himalaya Mountains</a:t>
            </a:r>
            <a:r>
              <a:t>.
Include 3-5 other vocabulary words in your paragraph. You may include the following stems:​
</a:t>
            </a:r>
            <a:r>
              <a:rPr i="1"/>
              <a:t>•   The </a:t>
            </a:r>
            <a:r>
              <a:rPr i="1" b="1">
                <a:solidFill>
                  <a:srgbClr val="7030A0"/>
                </a:solidFill>
              </a:rPr>
              <a:t>Himalaya Mountains</a:t>
            </a:r>
            <a:r>
              <a:rPr i="1"/>
              <a:t> are...
</a:t>
            </a:r>
            <a:r>
              <a:rPr i="1"/>
              <a:t>•   The Himalayas are related to factors of climate because...
</a:t>
            </a:r>
            <a:r>
              <a:rPr i="1"/>
              <a:t>•   I think the Himalayas impact population density throughout Asia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606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Himalaya Mountains.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Himalayas impact population density throughout Asia?</a:t>
            </a:r>
            <a:r>
              <a:t>
</a:t>
            </a:r>
            <a:r>
              <a:rPr i="1"/>
              <a:t>I think the Himalayas impact population density throughout Asia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606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you think the Himalayas impact population density throughout Asia?</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606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Himalaya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