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the </a:t>
            </a:r>
            <a:r>
              <a:rPr b="1" sz="2000">
                <a:solidFill>
                  <a:srgbClr val="7030A0"/>
                </a:solidFill>
              </a:rPr>
              <a:t>USSR</a:t>
            </a:r>
            <a:r>
              <a:rPr b="1" sz="2000"/>
              <a:t> ended?</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USSR</a:t>
            </a:r>
            <a:r>
              <a:rPr i="1"/>
              <a:t> ended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6051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5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the </a:t>
            </a:r>
            <a:r>
              <a:rPr b="1">
                <a:solidFill>
                  <a:srgbClr val="7030A0"/>
                </a:solidFill>
              </a:rPr>
              <a:t>USSR</a:t>
            </a:r>
            <a:r>
              <a:t> ended?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USSR</a:t>
            </a:r>
            <a:r>
              <a:t> ended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USSR</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USSR</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USSR.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USSR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USSR...</a:t>
            </a:r>
            <a:r>
              <a:rPr i="1"/>
              <a:t>
From this visual, I can infer… </a:t>
            </a:r>
            <a:r>
              <a:rPr i="0"/>
              <a:t>(use </a:t>
            </a:r>
            <a:r>
              <a:rPr b="1">
                <a:solidFill>
                  <a:srgbClr val="7030A0"/>
                </a:solidFill>
              </a:rPr>
              <a:t>USSR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USSR</a:t>
            </a:r>
            <a:r>
              <a:t>.
Include 3-5 other vocabulary words in your paragraph. You may include the following stems:​
</a:t>
            </a:r>
            <a:r>
              <a:rPr i="1"/>
              <a:t>•   In the history of the </a:t>
            </a:r>
            <a:r>
              <a:rPr i="1" b="1">
                <a:solidFill>
                  <a:srgbClr val="7030A0"/>
                </a:solidFill>
              </a:rPr>
              <a:t>USSR</a:t>
            </a:r>
            <a:r>
              <a:rPr i="1"/>
              <a:t>, ...
</a:t>
            </a:r>
            <a:r>
              <a:rPr i="1"/>
              <a:t>•   The </a:t>
            </a:r>
            <a:r>
              <a:rPr i="1" b="1">
                <a:solidFill>
                  <a:srgbClr val="7030A0"/>
                </a:solidFill>
              </a:rPr>
              <a:t>USSR</a:t>
            </a:r>
            <a:r>
              <a:rPr i="1"/>
              <a:t> was related to World War II because...
</a:t>
            </a:r>
            <a:r>
              <a:rPr i="1"/>
              <a:t>•   I think the </a:t>
            </a:r>
            <a:r>
              <a:rPr i="1" b="1">
                <a:solidFill>
                  <a:srgbClr val="7030A0"/>
                </a:solidFill>
              </a:rPr>
              <a:t>USSR</a:t>
            </a:r>
            <a:r>
              <a:rPr i="1"/>
              <a:t> ended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605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USSR.</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the USSR ended?</a:t>
            </a:r>
            <a:r>
              <a:t>
</a:t>
            </a:r>
            <a:r>
              <a:rPr i="1"/>
              <a:t>I think the USSR ended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6051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075688"/>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039112"/>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the </a:t>
            </a:r>
            <a:r>
              <a:rPr b="1" sz="2800">
                <a:solidFill>
                  <a:srgbClr val="7030A0"/>
                </a:solidFill>
              </a:rPr>
              <a:t>USSR</a:t>
            </a:r>
            <a:r>
              <a:rPr b="1" sz="2800"/>
              <a:t> ended?</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Soc6051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5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in the history of the </a:t>
            </a:r>
            <a:r>
              <a:rPr b="1">
                <a:solidFill>
                  <a:srgbClr val="7030A0"/>
                </a:solidFill>
              </a:rPr>
              <a:t>USSR</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the history of the </a:t>
            </a:r>
            <a:r>
              <a:rPr b="1">
                <a:solidFill>
                  <a:srgbClr val="7030A0"/>
                </a:solidFill>
              </a:rPr>
              <a:t>USSR</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5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was the </a:t>
            </a:r>
            <a:r>
              <a:rPr b="1">
                <a:solidFill>
                  <a:srgbClr val="7030A0"/>
                </a:solidFill>
              </a:rPr>
              <a:t>USSR</a:t>
            </a:r>
            <a:r>
              <a:t> related to World War II?</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USSR</a:t>
            </a:r>
            <a:r>
              <a:t> was related to World War II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