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2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ecosystem to have biodiversity?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Deforestation is related to biodiversity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2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3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deforestation</a:t>
            </a:r>
            <a:r>
              <a:t> related to biodiversity?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Deforestation is related to biodiversity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deforestation related to biodiversity?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Deforestation is related to biodiversity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 government prevent deforestation?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government could prevent deforestation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deforestation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deforestation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602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deforestation...</a:t>
            </a:r>
            <a:r>
              <a:t>
From this visual, I can infer… (use </a:t>
            </a:r>
            <a:r>
              <a:rPr b="1">
                <a:solidFill>
                  <a:srgbClr val="7030A0"/>
                </a:solidFill>
              </a:rPr>
              <a:t>deforestation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deforestation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603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deforestation.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deforestation related to biodiversity?</a:t>
            </a:r>
            <a:r>
              <a:t>
</a:t>
            </a:r>
            <a:r>
              <a:rPr i="1"/>
              <a:t>Deforestation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3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2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deforestation?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60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2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3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deforestation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Deforestation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