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1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immigration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Immigration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601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601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multiculturalism</a:t>
            </a:r>
            <a:r>
              <a:t> related to immigration?</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Multiculturalism</a:t>
            </a:r>
            <a:r>
              <a:t> is related to immigration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some societies are not </a:t>
            </a:r>
            <a:r>
              <a:rPr b="1" sz="2000">
                <a:solidFill>
                  <a:srgbClr val="7030A0"/>
                </a:solidFill>
              </a:rPr>
              <a:t>multicultural</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some societies are not </a:t>
            </a:r>
            <a:r>
              <a:rPr b="1" sz="2000" i="1">
                <a:solidFill>
                  <a:srgbClr val="7030A0"/>
                </a:solidFill>
              </a:rPr>
              <a:t>multicultural</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601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601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601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some societies are not </a:t>
            </a:r>
            <a:r>
              <a:rPr b="1">
                <a:solidFill>
                  <a:srgbClr val="7030A0"/>
                </a:solidFill>
              </a:rPr>
              <a:t>multicultural</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some societies are not </a:t>
            </a:r>
            <a:r>
              <a:rPr b="1">
                <a:solidFill>
                  <a:srgbClr val="7030A0"/>
                </a:solidFill>
              </a:rPr>
              <a:t>multicultural</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multicultural</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multicultural</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multicultural.</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60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multicultural</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6013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multicultural...</a:t>
            </a:r>
            <a:r>
              <a:rPr i="1"/>
              <a:t>
From this visual, I can infer… </a:t>
            </a:r>
            <a:r>
              <a:rPr i="0"/>
              <a:t>(use </a:t>
            </a:r>
            <a:r>
              <a:rPr b="1">
                <a:solidFill>
                  <a:srgbClr val="7030A0"/>
                </a:solidFill>
              </a:rPr>
              <a:t>multicultural</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6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multicultural</a:t>
            </a:r>
            <a:r>
              <a:t>.
Include 3-5 other vocabulary words in your paragraph. You may include the following stems:​
</a:t>
            </a:r>
            <a:r>
              <a:rPr i="1"/>
              <a:t>•   For a society to be </a:t>
            </a:r>
            <a:r>
              <a:rPr i="1" b="1">
                <a:solidFill>
                  <a:srgbClr val="7030A0"/>
                </a:solidFill>
              </a:rPr>
              <a:t>multicultural</a:t>
            </a:r>
            <a:r>
              <a:rPr i="1"/>
              <a:t>, it means...
</a:t>
            </a:r>
            <a:r>
              <a:rPr i="1"/>
              <a:t>•   </a:t>
            </a:r>
            <a:r>
              <a:rPr i="1" b="1">
                <a:solidFill>
                  <a:srgbClr val="7030A0"/>
                </a:solidFill>
              </a:rPr>
              <a:t>Multiculturalism</a:t>
            </a:r>
            <a:r>
              <a:rPr i="1"/>
              <a:t> is related to immigration because...
</a:t>
            </a:r>
            <a:r>
              <a:rPr i="1"/>
              <a:t>•   I think some societies are not </a:t>
            </a:r>
            <a:r>
              <a:rPr i="1" b="1">
                <a:solidFill>
                  <a:srgbClr val="7030A0"/>
                </a:solidFill>
              </a:rPr>
              <a:t>multicultural</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601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multicultural.</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some societies are not multicultural?</a:t>
            </a:r>
            <a:r>
              <a:t>
</a:t>
            </a:r>
            <a:r>
              <a:rPr i="1"/>
              <a:t>I think some societies are not multicultural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601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601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you think some societies are not </a:t>
            </a:r>
            <a:r>
              <a:rPr b="1" sz="2800">
                <a:solidFill>
                  <a:srgbClr val="7030A0"/>
                </a:solidFill>
              </a:rPr>
              <a:t>multicultural</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601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601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60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601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it mean for a society to be </a:t>
            </a:r>
            <a:r>
              <a:rPr b="1">
                <a:solidFill>
                  <a:srgbClr val="7030A0"/>
                </a:solidFill>
              </a:rPr>
              <a:t>multicultural</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For a society to be </a:t>
            </a:r>
            <a:r>
              <a:rPr b="1">
                <a:solidFill>
                  <a:srgbClr val="7030A0"/>
                </a:solidFill>
              </a:rPr>
              <a:t>multicultural</a:t>
            </a:r>
            <a:r>
              <a:t>, it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