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image" Target="../media/image40.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9.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600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developed economy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6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developed economies are more likely to have high </a:t>
            </a:r>
            <a:r>
              <a:rPr b="1">
                <a:solidFill>
                  <a:srgbClr val="7030A0"/>
                </a:solidFill>
              </a:rPr>
              <a:t>literacy</a:t>
            </a:r>
            <a:r>
              <a:t> rates?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developed economies are more likely to have high </a:t>
            </a:r>
            <a:r>
              <a:rPr b="1">
                <a:solidFill>
                  <a:srgbClr val="7030A0"/>
                </a:solidFill>
              </a:rPr>
              <a:t>literacy</a:t>
            </a:r>
            <a:r>
              <a:t> rates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literate/literacy.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literate/literacy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literate/literacy...</a:t>
            </a:r>
            <a:r>
              <a:rPr i="1"/>
              <a:t>
From this visual, I can infer… </a:t>
            </a:r>
            <a:r>
              <a:rPr i="0"/>
              <a:t>(use </a:t>
            </a:r>
            <a:r>
              <a:rPr b="1">
                <a:solidFill>
                  <a:srgbClr val="7030A0"/>
                </a:solidFill>
              </a:rPr>
              <a:t>literate/literacy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literate/literacy</a:t>
            </a:r>
            <a:r>
              <a:t>.
Include 3-5 other vocabulary words in your paragraph. You may include the following stems:​
</a:t>
            </a:r>
            <a:r>
              <a:rPr i="1"/>
              <a:t>•   </a:t>
            </a:r>
            <a:r>
              <a:rPr i="1" b="1">
                <a:solidFill>
                  <a:srgbClr val="7030A0"/>
                </a:solidFill>
              </a:rPr>
              <a:t>Literacy</a:t>
            </a:r>
            <a:r>
              <a:rPr i="1"/>
              <a:t> means...
</a:t>
            </a:r>
            <a:r>
              <a:rPr i="1"/>
              <a:t>•   </a:t>
            </a:r>
            <a:r>
              <a:rPr i="1" b="1">
                <a:solidFill>
                  <a:srgbClr val="7030A0"/>
                </a:solidFill>
              </a:rPr>
              <a:t>Literacy</a:t>
            </a:r>
            <a:r>
              <a:rPr i="1"/>
              <a:t> is related to poverty because...
</a:t>
            </a:r>
            <a:r>
              <a:rPr i="1"/>
              <a:t>•   I think developed economies are more likely to have high </a:t>
            </a:r>
            <a:r>
              <a:rPr i="1" b="1">
                <a:solidFill>
                  <a:srgbClr val="7030A0"/>
                </a:solidFill>
              </a:rPr>
              <a:t>literacy</a:t>
            </a:r>
            <a:r>
              <a:rPr i="1"/>
              <a:t> rates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601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literate/literacy.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developed economies are more likely to have high literacy rates?</a:t>
            </a:r>
            <a:r>
              <a:t>
</a:t>
            </a:r>
            <a:r>
              <a:rPr i="1"/>
              <a:t>I think developed economies are more likely to have high literacy rates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6018w.png"/>
          <p:cNvPicPr>
            <a:picLocks noChangeAspect="1"/>
          </p:cNvPicPr>
          <p:nvPr/>
        </p:nvPicPr>
        <p:blipFill>
          <a:blip r:embed="rId4"/>
          <a:stretch>
            <a:fillRect/>
          </a:stretch>
        </p:blipFill>
        <p:spPr>
          <a:xfrm>
            <a:off x="9144000" y="2286000"/>
            <a:ext cx="3054096" cy="25146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developed economies are more likely to have high literacy rates?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6018w.png"/>
          <p:cNvPicPr>
            <a:picLocks noChangeAspect="1"/>
          </p:cNvPicPr>
          <p:nvPr/>
        </p:nvPicPr>
        <p:blipFill>
          <a:blip r:embed="rId4"/>
          <a:stretch>
            <a:fillRect/>
          </a:stretch>
        </p:blipFill>
        <p:spPr>
          <a:xfrm>
            <a:off x="9144000" y="2286000"/>
            <a:ext cx="3054096" cy="25146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literacy</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Literacy</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6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literacy</a:t>
            </a:r>
            <a:r>
              <a:t> related to poverty?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Literacy</a:t>
            </a:r>
            <a:r>
              <a:t> is related to poverty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