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5e05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5e05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5e06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 se relaciona con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tu vida sería diferente si no tuviéramos un sistema de </a:t>
            </a:r>
            <a:r>
              <a:rPr b="1" sz="2000">
                <a:solidFill>
                  <a:srgbClr val="7030A0"/>
                </a:solidFill>
              </a:rPr>
              <a:t>producción en masa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no tuviéramos un sistema de </a:t>
            </a:r>
            <a:r>
              <a:rPr b="1" sz="2000" i="1">
                <a:solidFill>
                  <a:srgbClr val="7030A0"/>
                </a:solidFill>
              </a:rPr>
              <a:t>producción en masa</a:t>
            </a:r>
            <a:r>
              <a:rPr i="1"/>
              <a:t>, mi vida sería diferente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5e06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5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5e06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tu vida sería diferente si no tuviéramos un sistema de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no tuviéramos un sistema de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, mi vida sería diferente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6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producción en masa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6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producción en masa.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6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5e06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5e06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6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5e05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6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producción en masa...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6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6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producción en masa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producción en masa</a:t>
            </a:r>
            <a:r>
              <a:rPr i="1"/>
              <a:t> se relaciona con la </a:t>
            </a:r>
            <a:r>
              <a:rPr i="1" b="1">
                <a:solidFill>
                  <a:srgbClr val="7030A0"/>
                </a:solidFill>
              </a:rPr>
              <a:t>Revolución Industrial</a:t>
            </a:r>
            <a:r>
              <a:rPr i="1"/>
              <a:t> porque...
</a:t>
            </a:r>
            <a:r>
              <a:rPr i="1"/>
              <a:t>•   Si no tuviéramos un sistema de </a:t>
            </a:r>
            <a:r>
              <a:rPr i="1" b="1">
                <a:solidFill>
                  <a:srgbClr val="7030A0"/>
                </a:solidFill>
              </a:rPr>
              <a:t>producción en masa</a:t>
            </a:r>
            <a:r>
              <a:rPr i="1"/>
              <a:t>, mi vida sería diferente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5e06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producción en masa.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tu vida sería diferente si no tuviéramos un sistema de producción en masa?</a:t>
            </a:r>
            <a:r>
              <a:t>
</a:t>
            </a:r>
            <a:r>
              <a:rPr i="1"/>
              <a:t>Si no tuviéramos un sistema de producción en masa, mi vida sería diferente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5e06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5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tu vida sería diferente si no tuviéramos un sistema de </a:t>
            </a:r>
            <a:r>
              <a:rPr b="1" sz="2800">
                <a:solidFill>
                  <a:srgbClr val="7030A0"/>
                </a:solidFill>
              </a:rPr>
              <a:t>producción en masa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5e06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5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6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5e06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durante la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