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urbanización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urbanización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5e0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5e05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relacionó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urbanización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se relacionó con la </a:t>
            </a:r>
            <a:r>
              <a:rPr b="1">
                <a:solidFill>
                  <a:srgbClr val="7030A0"/>
                </a:solidFill>
              </a:rPr>
              <a:t>urbanización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pudo la </a:t>
            </a:r>
            <a:r>
              <a:rPr b="1" sz="2000">
                <a:solidFill>
                  <a:srgbClr val="7030A0"/>
                </a:solidFill>
              </a:rPr>
              <a:t>Revolución Industrial</a:t>
            </a:r>
            <a:r>
              <a:rPr b="1" sz="2000"/>
              <a:t> haber aumentado las tensiones entre el Norte y el Sur?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Pienso que la </a:t>
            </a:r>
            <a:r>
              <a:rPr b="1" sz="2000" i="1">
                <a:solidFill>
                  <a:srgbClr val="7030A0"/>
                </a:solidFill>
              </a:rPr>
              <a:t>Revolución Industrial</a:t>
            </a:r>
            <a:r>
              <a:rPr i="1"/>
              <a:t> aumentó las tensiones entre el Norte y el Sur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5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pudo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haber aumentado las tensiones entre el Norte y el Sur?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Pienso que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aumentó las tensiones entre el Norte y el Sur al...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Revolución Industrial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Revolución Industrial.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5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5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Revolución Industrial...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se relacionó con la </a:t>
            </a:r>
            <a:r>
              <a:rPr i="1" b="1">
                <a:solidFill>
                  <a:srgbClr val="7030A0"/>
                </a:solidFill>
              </a:rPr>
              <a:t>urbanización</a:t>
            </a:r>
            <a:r>
              <a:rPr i="1"/>
              <a:t> porque...
</a:t>
            </a:r>
            <a:r>
              <a:rPr i="1"/>
              <a:t>•   Pienso que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aumentó las tensiones entre el Norte y el Sur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5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Revolución Industrial.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pudo la Revolución Industrial haber aumentado las tensiones entre el Norte y el Sur?</a:t>
            </a:r>
            <a:r>
              <a:t>
</a:t>
            </a:r>
            <a:r>
              <a:rPr i="1"/>
              <a:t>Pienso que la Revolución Industrial aumentó las tensiones entre el Norte y el Sur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pudo la </a:t>
            </a:r>
            <a:r>
              <a:rPr b="1" sz="2800">
                <a:solidFill>
                  <a:srgbClr val="7030A0"/>
                </a:solidFill>
              </a:rPr>
              <a:t>Revolución Industrial</a:t>
            </a:r>
            <a:r>
              <a:rPr b="1" sz="2800"/>
              <a:t> haber aumentado las tensiones entre el Norte y el Sur?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5e05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5e05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