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3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urbana?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urbana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3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áreas urbanas con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urbanas están relacionadas con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zona </a:t>
            </a:r>
            <a:r>
              <a:rPr b="1">
                <a:solidFill>
                  <a:srgbClr val="7030A0"/>
                </a:solidFill>
              </a:rPr>
              <a:t>rural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zona </a:t>
            </a:r>
            <a:r>
              <a:rPr b="1">
                <a:solidFill>
                  <a:srgbClr val="7030A0"/>
                </a:solidFill>
              </a:rPr>
              <a:t>rural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zonas </a:t>
            </a:r>
            <a:r>
              <a:rPr b="1" sz="2000">
                <a:solidFill>
                  <a:srgbClr val="7030A0"/>
                </a:solidFill>
              </a:rPr>
              <a:t>urbanas</a:t>
            </a:r>
            <a:r>
              <a:rPr b="1" sz="2000"/>
              <a:t> tienen más características que las </a:t>
            </a:r>
            <a:r>
              <a:rPr b="1" sz="2000">
                <a:solidFill>
                  <a:srgbClr val="7030A0"/>
                </a:solidFill>
              </a:rPr>
              <a:t>rurales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zonas </a:t>
            </a:r>
            <a:r>
              <a:rPr b="1" sz="2000" i="1">
                <a:solidFill>
                  <a:srgbClr val="7030A0"/>
                </a:solidFill>
              </a:rPr>
              <a:t>urbanas</a:t>
            </a:r>
            <a:r>
              <a:rPr i="1"/>
              <a:t> tienen más características que las zonas </a:t>
            </a:r>
            <a:r>
              <a:rPr b="1" sz="2000" i="1">
                <a:solidFill>
                  <a:srgbClr val="7030A0"/>
                </a:solidFill>
              </a:rPr>
              <a:t>rurales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tienen más características que las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tienen más características que 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5e03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área urbana es...
</a:t>
            </a:r>
            <a:r>
              <a:rPr i="1"/>
              <a:t>•   Las áreas urbanas están relacionadas con la </a:t>
            </a:r>
            <a:r>
              <a:rPr i="1" b="1">
                <a:solidFill>
                  <a:srgbClr val="7030A0"/>
                </a:solidFill>
              </a:rPr>
              <a:t>urbanización</a:t>
            </a:r>
            <a:r>
              <a:rPr i="1"/>
              <a:t> porque...
</a:t>
            </a:r>
            <a:r>
              <a:rPr i="1"/>
              <a:t>•   Creo que las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tienen más características que las zonas </a:t>
            </a:r>
            <a:r>
              <a:rPr i="1" b="1">
                <a:solidFill>
                  <a:srgbClr val="7030A0"/>
                </a:solidFill>
              </a:rPr>
              <a:t>rurales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zonas urbanas tienen más características que las rurales?</a:t>
            </a:r>
            <a:r>
              <a:t>
</a:t>
            </a:r>
            <a:r>
              <a:rPr i="1"/>
              <a:t>Creo que las zonas urbanas tienen más características que las zonas rurales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zonas </a:t>
            </a:r>
            <a:r>
              <a:rPr b="1" sz="2800">
                <a:solidFill>
                  <a:srgbClr val="7030A0"/>
                </a:solidFill>
              </a:rPr>
              <a:t>urbanas</a:t>
            </a:r>
            <a:r>
              <a:rPr b="1" sz="2800"/>
              <a:t> tienen más características que las </a:t>
            </a:r>
            <a:r>
              <a:rPr b="1" sz="2800">
                <a:solidFill>
                  <a:srgbClr val="7030A0"/>
                </a:solidFill>
              </a:rPr>
              <a:t>rurales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