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2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5e031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libertad religiosa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libertad religiosa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5e00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Carta de Derechos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Carta de Derechos</a:t>
            </a:r>
            <a:r>
              <a:t> es...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5e004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5e031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 la </a:t>
            </a:r>
            <a:r>
              <a:rPr b="1">
                <a:solidFill>
                  <a:srgbClr val="7030A0"/>
                </a:solidFill>
              </a:rPr>
              <a:t>libertad religiosa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Carta de Derechos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libertad religiosa</a:t>
            </a:r>
            <a:r>
              <a:t> está relacionada con la </a:t>
            </a:r>
            <a:r>
              <a:rPr b="1">
                <a:solidFill>
                  <a:srgbClr val="7030A0"/>
                </a:solidFill>
              </a:rPr>
              <a:t>Carta de Derechos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5e01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colonia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colonia</a:t>
            </a:r>
            <a:r>
              <a:t> es...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los colonizadores británicos podrían haber querido la </a:t>
            </a:r>
            <a:r>
              <a:rPr b="1" sz="2000">
                <a:solidFill>
                  <a:srgbClr val="7030A0"/>
                </a:solidFill>
              </a:rPr>
              <a:t>libertad religiosa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Los colonizadores británicos podrían haber querido la </a:t>
            </a:r>
            <a:r>
              <a:rPr b="1" sz="2000" i="1">
                <a:solidFill>
                  <a:srgbClr val="7030A0"/>
                </a:solidFill>
              </a:rPr>
              <a:t>libertad religiosa</a:t>
            </a:r>
            <a:r>
              <a:rPr i="1"/>
              <a:t>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5e03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5e00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5e012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5e031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los colonizadores británicos podrían haber querido la </a:t>
            </a:r>
            <a:r>
              <a:rPr b="1">
                <a:solidFill>
                  <a:srgbClr val="7030A0"/>
                </a:solidFill>
              </a:rPr>
              <a:t>libertad religiosa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colonizadores británicos podrían haber querido la </a:t>
            </a:r>
            <a:r>
              <a:rPr b="1">
                <a:solidFill>
                  <a:srgbClr val="7030A0"/>
                </a:solidFill>
              </a:rPr>
              <a:t>libertad religiosa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libertad religiosa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libertad religiosa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libertad religiosa.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31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5e03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5e03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3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libertad religiosa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5e00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oc5e012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libertad religiosa...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libertad religiosa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3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libertad religiosa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libertad religiosa</a:t>
            </a:r>
            <a:r>
              <a:rPr i="1"/>
              <a:t> es...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libertad religiosa</a:t>
            </a:r>
            <a:r>
              <a:rPr i="1"/>
              <a:t> está relacionada con la </a:t>
            </a:r>
            <a:r>
              <a:rPr i="1" b="1">
                <a:solidFill>
                  <a:srgbClr val="7030A0"/>
                </a:solidFill>
              </a:rPr>
              <a:t>Carta de Derechos</a:t>
            </a:r>
            <a:r>
              <a:rPr i="1"/>
              <a:t> porque...
</a:t>
            </a:r>
            <a:r>
              <a:rPr i="1"/>
              <a:t>•   Los colonizadores británicos podrían haber querido la </a:t>
            </a:r>
            <a:r>
              <a:rPr i="1" b="1">
                <a:solidFill>
                  <a:srgbClr val="7030A0"/>
                </a:solidFill>
              </a:rPr>
              <a:t>libertad religiosa</a:t>
            </a:r>
            <a:r>
              <a:rPr i="1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5e03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libertad religiosa.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los colonizadores británicos podrían haber querido la libertad religiosa?</a:t>
            </a:r>
            <a:r>
              <a:t>
</a:t>
            </a:r>
            <a:r>
              <a:rPr i="1"/>
              <a:t>Los colonizadores británicos podrían haber querido la libertad religiosa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5e03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oc5e00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oc5e012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los colonizadores británicos podrían haber querido la </a:t>
            </a:r>
            <a:r>
              <a:rPr b="1" sz="2800">
                <a:solidFill>
                  <a:srgbClr val="7030A0"/>
                </a:solidFill>
              </a:rPr>
              <a:t>libertad religiosa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5e03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5e00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5e012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3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0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1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