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image" Target="../media/image47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8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8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1.xml"/><Relationship Id="rId8" Type="http://schemas.openxmlformats.org/officeDocument/2006/relationships/image" Target="../media/image62.png"/><Relationship Id="rId9" Type="http://schemas.openxmlformats.org/officeDocument/2006/relationships/image" Target="../media/image48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5e01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 el clima con el </a:t>
            </a:r>
            <a:r>
              <a:rPr b="1">
                <a:solidFill>
                  <a:srgbClr val="7030A0"/>
                </a:solidFill>
              </a:rPr>
              <a:t>medio ambiente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clima está relacionado con el </a:t>
            </a:r>
            <a:r>
              <a:rPr b="1">
                <a:solidFill>
                  <a:srgbClr val="7030A0"/>
                </a:solidFill>
              </a:rPr>
              <a:t>medio ambiente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5e01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medio ambiente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medio ambiente</a:t>
            </a:r>
            <a:r>
              <a:t> es...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5e017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5e010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 el clima con el </a:t>
            </a:r>
            <a:r>
              <a:rPr b="1">
                <a:solidFill>
                  <a:srgbClr val="7030A0"/>
                </a:solidFill>
              </a:rPr>
              <a:t>medio ambiente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clima está relacionado con el </a:t>
            </a:r>
            <a:r>
              <a:rPr b="1">
                <a:solidFill>
                  <a:srgbClr val="7030A0"/>
                </a:solidFill>
              </a:rPr>
              <a:t>medio ambiente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crees que el </a:t>
            </a:r>
            <a:r>
              <a:rPr b="1" sz="2000">
                <a:solidFill>
                  <a:srgbClr val="7030A0"/>
                </a:solidFill>
              </a:rPr>
              <a:t>clima</a:t>
            </a:r>
            <a:r>
              <a:rPr b="1" sz="2000"/>
              <a:t> afecta la forma en que vive la gente?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el </a:t>
            </a:r>
            <a:r>
              <a:rPr b="1" sz="2000" i="1">
                <a:solidFill>
                  <a:srgbClr val="7030A0"/>
                </a:solidFill>
              </a:rPr>
              <a:t>clima</a:t>
            </a:r>
            <a:r>
              <a:rPr i="1"/>
              <a:t> afecta la forma en que vive la gente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5e01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5e01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5e01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crees que el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 afecta la forma en que vive la gente?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el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 afecta la forma en que vive la gente porque...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clima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clima.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10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5e01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5e01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1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5e017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clima...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.
Incluye otras 3-5 palabras de vocabulario en tu párrafo. Puedes incluir los siguientes inicios de oración:​
​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clima</a:t>
            </a:r>
            <a:r>
              <a:rPr i="1"/>
              <a:t> es...
</a:t>
            </a:r>
            <a:r>
              <a:rPr i="1"/>
              <a:t>•   El clima está relacionado con el </a:t>
            </a:r>
            <a:r>
              <a:rPr i="1" b="1">
                <a:solidFill>
                  <a:srgbClr val="7030A0"/>
                </a:solidFill>
              </a:rPr>
              <a:t>medio ambiente</a:t>
            </a:r>
            <a:r>
              <a:rPr i="1"/>
              <a:t> porque...
</a:t>
            </a:r>
            <a:r>
              <a:rPr i="1"/>
              <a:t>•   Creo que el </a:t>
            </a:r>
            <a:r>
              <a:rPr i="1" b="1">
                <a:solidFill>
                  <a:srgbClr val="7030A0"/>
                </a:solidFill>
              </a:rPr>
              <a:t>clima</a:t>
            </a:r>
            <a:r>
              <a:rPr i="1"/>
              <a:t> afecta la forma en que vive la gente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5e01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clima.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crees que el clima afecta la forma en que vive la gente?</a:t>
            </a:r>
            <a:r>
              <a:t>
</a:t>
            </a:r>
            <a:r>
              <a:rPr i="1"/>
              <a:t>Creo que el clima afecta la forma en que vive la gente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5e01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oc5e01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crees que el </a:t>
            </a:r>
            <a:r>
              <a:rPr b="1" sz="2800">
                <a:solidFill>
                  <a:srgbClr val="7030A0"/>
                </a:solidFill>
              </a:rPr>
              <a:t>clima</a:t>
            </a:r>
            <a:r>
              <a:rPr b="1" sz="2800"/>
              <a:t> afecta la forma en que vive la gente?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5e01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5e01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1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1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5e010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