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8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during </a:t>
            </a:r>
            <a:r>
              <a:rPr b="1">
                <a:solidFill>
                  <a:srgbClr val="7030A0"/>
                </a:solidFill>
              </a:rPr>
              <a:t>World War I</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World War I</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8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8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World War II</a:t>
            </a:r>
            <a:r>
              <a:t> different from </a:t>
            </a:r>
            <a:r>
              <a:rPr b="1">
                <a:solidFill>
                  <a:srgbClr val="7030A0"/>
                </a:solidFill>
              </a:rPr>
              <a:t>World War I</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World War II</a:t>
            </a:r>
            <a:r>
              <a:t> is different from </a:t>
            </a:r>
            <a:r>
              <a:rPr b="1">
                <a:solidFill>
                  <a:srgbClr val="7030A0"/>
                </a:solidFill>
              </a:rPr>
              <a:t>World War I</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did </a:t>
            </a:r>
            <a:r>
              <a:rPr b="1" sz="2000">
                <a:solidFill>
                  <a:srgbClr val="7030A0"/>
                </a:solidFill>
              </a:rPr>
              <a:t>World War II</a:t>
            </a:r>
            <a:r>
              <a:rPr b="1" sz="2000"/>
              <a:t> impact the United States?</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World War II</a:t>
            </a:r>
            <a:r>
              <a:rPr i="1"/>
              <a:t> impacted the United States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8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8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a:t>
            </a:r>
            <a:r>
              <a:rPr b="1">
                <a:solidFill>
                  <a:srgbClr val="7030A0"/>
                </a:solidFill>
              </a:rPr>
              <a:t>World War II</a:t>
            </a:r>
            <a:r>
              <a:t> impact the United States?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World War II</a:t>
            </a:r>
            <a:r>
              <a:t> impacted the United States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World War II</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World War II</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World War II.</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World War II</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8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World War II...</a:t>
            </a:r>
            <a:r>
              <a:rPr i="1"/>
              <a:t>
From this visual, I can infer… </a:t>
            </a:r>
            <a:r>
              <a:rPr i="0"/>
              <a:t>(use </a:t>
            </a:r>
            <a:r>
              <a:rPr b="1">
                <a:solidFill>
                  <a:srgbClr val="7030A0"/>
                </a:solidFill>
              </a:rPr>
              <a:t>World War II</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World War II</a:t>
            </a:r>
            <a:r>
              <a:t>.
Include 3-5 other vocabulary words in your paragraph. You may include the following stems:​
</a:t>
            </a:r>
            <a:r>
              <a:rPr i="1"/>
              <a:t>•   </a:t>
            </a:r>
            <a:r>
              <a:rPr i="1" b="1">
                <a:solidFill>
                  <a:srgbClr val="7030A0"/>
                </a:solidFill>
              </a:rPr>
              <a:t>World War II</a:t>
            </a:r>
            <a:r>
              <a:rPr i="1"/>
              <a:t> was...
</a:t>
            </a:r>
            <a:r>
              <a:rPr i="1"/>
              <a:t>•   </a:t>
            </a:r>
            <a:r>
              <a:rPr i="1" b="1">
                <a:solidFill>
                  <a:srgbClr val="7030A0"/>
                </a:solidFill>
              </a:rPr>
              <a:t>World War II</a:t>
            </a:r>
            <a:r>
              <a:rPr i="1"/>
              <a:t> is different from </a:t>
            </a:r>
            <a:r>
              <a:rPr i="1" b="1">
                <a:solidFill>
                  <a:srgbClr val="7030A0"/>
                </a:solidFill>
              </a:rPr>
              <a:t>World War I</a:t>
            </a:r>
            <a:r>
              <a:rPr i="1"/>
              <a:t> because...
</a:t>
            </a:r>
            <a:r>
              <a:rPr i="1"/>
              <a:t>•   </a:t>
            </a:r>
            <a:r>
              <a:rPr i="1" b="1">
                <a:solidFill>
                  <a:srgbClr val="7030A0"/>
                </a:solidFill>
              </a:rPr>
              <a:t>World War II</a:t>
            </a:r>
            <a:r>
              <a:rPr i="1"/>
              <a:t> impacted the United States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8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World War II.</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did World War II impact the United States?</a:t>
            </a:r>
            <a:r>
              <a:t>
</a:t>
            </a:r>
            <a:r>
              <a:rPr i="1"/>
              <a:t>World War II impacted the United States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8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8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did </a:t>
            </a:r>
            <a:r>
              <a:rPr b="1" sz="2800">
                <a:solidFill>
                  <a:srgbClr val="7030A0"/>
                </a:solidFill>
              </a:rPr>
              <a:t>World War II</a:t>
            </a:r>
            <a:r>
              <a:rPr b="1" sz="2800"/>
              <a:t> impact the United States?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8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8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8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World War II</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World War II</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