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503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religious freedom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Religious freedom</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503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506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religious groups</a:t>
            </a:r>
            <a:r>
              <a:t> related to </a:t>
            </a:r>
            <a:r>
              <a:rPr b="1">
                <a:solidFill>
                  <a:srgbClr val="7030A0"/>
                </a:solidFill>
              </a:rPr>
              <a:t>religious freedom</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Religious groups</a:t>
            </a:r>
            <a:r>
              <a:t> are related to </a:t>
            </a:r>
            <a:r>
              <a:rPr b="1">
                <a:solidFill>
                  <a:srgbClr val="7030A0"/>
                </a:solidFill>
              </a:rPr>
              <a:t>religious freedom</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having multiple </a:t>
            </a:r>
            <a:r>
              <a:rPr b="1" sz="2000">
                <a:solidFill>
                  <a:srgbClr val="7030A0"/>
                </a:solidFill>
              </a:rPr>
              <a:t>religious groups</a:t>
            </a:r>
            <a:r>
              <a:rPr b="1" sz="2000"/>
              <a:t> has impacted U.S. culture?</a:t>
            </a:r>
          </a:p>
        </p:txBody>
      </p:sp>
      <p:sp>
        <p:nvSpPr>
          <p:cNvPr id="5" name="TextBox 4"/>
          <p:cNvSpPr txBox="1"/>
          <p:nvPr/>
        </p:nvSpPr>
        <p:spPr>
          <a:xfrm>
            <a:off x="0" y="1490472"/>
            <a:ext cx="5751576" cy="923544"/>
          </a:xfrm>
          <a:prstGeom prst="rect">
            <a:avLst/>
          </a:prstGeom>
          <a:noFill/>
        </p:spPr>
        <p:txBody>
          <a:bodyPr wrap="square">
            <a:spAutoFit/>
          </a:bodyPr>
          <a:lstStyle/>
          <a:p>
            <a:r>
              <a:rPr i="1"/>
              <a:t>I think having multiple </a:t>
            </a:r>
            <a:r>
              <a:rPr b="1" sz="2000" i="1">
                <a:solidFill>
                  <a:srgbClr val="7030A0"/>
                </a:solidFill>
              </a:rPr>
              <a:t>religious groups</a:t>
            </a:r>
            <a:r>
              <a:rPr i="1"/>
              <a:t> has impacted U.S. culture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506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503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506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having multiple </a:t>
            </a:r>
            <a:r>
              <a:rPr b="1">
                <a:solidFill>
                  <a:srgbClr val="7030A0"/>
                </a:solidFill>
              </a:rPr>
              <a:t>religious groups</a:t>
            </a:r>
            <a:r>
              <a:t> has impacted U.S. culture?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having multiple </a:t>
            </a:r>
            <a:r>
              <a:rPr b="1">
                <a:solidFill>
                  <a:srgbClr val="7030A0"/>
                </a:solidFill>
              </a:rPr>
              <a:t>religious groups</a:t>
            </a:r>
            <a:r>
              <a:t> has impacted U.S. culture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religious groups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religious groups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religious groups.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506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506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religious groups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503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religious groups...</a:t>
            </a:r>
            <a:r>
              <a:rPr i="1"/>
              <a:t>
From this visual, I can infer… </a:t>
            </a:r>
            <a:r>
              <a:rPr i="0"/>
              <a:t>(use </a:t>
            </a:r>
            <a:r>
              <a:rPr b="1">
                <a:solidFill>
                  <a:srgbClr val="7030A0"/>
                </a:solidFill>
              </a:rPr>
              <a:t>religious groups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religious groups</a:t>
            </a:r>
            <a:r>
              <a:t>.
Include 3-5 other vocabulary words in your paragraph. You may include the following stems:​
</a:t>
            </a:r>
            <a:r>
              <a:rPr i="1"/>
              <a:t>•   </a:t>
            </a:r>
            <a:r>
              <a:rPr i="1" b="1">
                <a:solidFill>
                  <a:srgbClr val="7030A0"/>
                </a:solidFill>
              </a:rPr>
              <a:t>Religious groups</a:t>
            </a:r>
            <a:r>
              <a:rPr i="1"/>
              <a:t> are...
</a:t>
            </a:r>
            <a:r>
              <a:rPr i="1"/>
              <a:t>•   </a:t>
            </a:r>
            <a:r>
              <a:rPr i="1" b="1">
                <a:solidFill>
                  <a:srgbClr val="7030A0"/>
                </a:solidFill>
              </a:rPr>
              <a:t>Religious groups</a:t>
            </a:r>
            <a:r>
              <a:rPr i="1"/>
              <a:t> are related to </a:t>
            </a:r>
            <a:r>
              <a:rPr i="1" b="1">
                <a:solidFill>
                  <a:srgbClr val="7030A0"/>
                </a:solidFill>
              </a:rPr>
              <a:t>religious freedom</a:t>
            </a:r>
            <a:r>
              <a:rPr i="1"/>
              <a:t> because...
</a:t>
            </a:r>
            <a:r>
              <a:rPr i="1"/>
              <a:t>•   I think having multiple </a:t>
            </a:r>
            <a:r>
              <a:rPr i="1" b="1">
                <a:solidFill>
                  <a:srgbClr val="7030A0"/>
                </a:solidFill>
              </a:rPr>
              <a:t>religious groups</a:t>
            </a:r>
            <a:r>
              <a:rPr i="1"/>
              <a:t> has impacted U.S. culture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506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religious groups.</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 you think having multiple religious groups has impacted U.S. culture?</a:t>
            </a:r>
            <a:r>
              <a:t>
</a:t>
            </a:r>
            <a:r>
              <a:rPr i="1"/>
              <a:t>I think having multiple religious groups has impacted U.S. culture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506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503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do you think having multiple </a:t>
            </a:r>
            <a:r>
              <a:rPr b="1" sz="2800">
                <a:solidFill>
                  <a:srgbClr val="7030A0"/>
                </a:solidFill>
              </a:rPr>
              <a:t>religious groups</a:t>
            </a:r>
            <a:r>
              <a:rPr b="1" sz="2800"/>
              <a:t> has impacted U.S. culture?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506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503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506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503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506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religious groups</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Religious groups</a:t>
            </a:r>
            <a:r>
              <a:t> are...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