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urbanization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Urbanization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Industrial Revolution</a:t>
            </a:r>
            <a:r>
              <a:t> related to </a:t>
            </a:r>
            <a:r>
              <a:rPr b="1">
                <a:solidFill>
                  <a:srgbClr val="7030A0"/>
                </a:solidFill>
              </a:rPr>
              <a:t>urbanization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Industrial Revolution</a:t>
            </a:r>
            <a:r>
              <a:t> was related to </a:t>
            </a:r>
            <a:r>
              <a:rPr b="1">
                <a:solidFill>
                  <a:srgbClr val="7030A0"/>
                </a:solidFill>
              </a:rPr>
              <a:t>urbanization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might the </a:t>
            </a:r>
            <a:r>
              <a:rPr b="1" sz="2000">
                <a:solidFill>
                  <a:srgbClr val="7030A0"/>
                </a:solidFill>
              </a:rPr>
              <a:t>Industrial Revolution</a:t>
            </a:r>
            <a:r>
              <a:rPr b="1" sz="2000"/>
              <a:t> have increased tensions between the North and South?</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Industrial Revolution</a:t>
            </a:r>
            <a:r>
              <a:rPr i="1"/>
              <a:t> increased tensions between the North and South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5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the </a:t>
            </a:r>
            <a:r>
              <a:rPr b="1">
                <a:solidFill>
                  <a:srgbClr val="7030A0"/>
                </a:solidFill>
              </a:rPr>
              <a:t>Industrial Revolution</a:t>
            </a:r>
            <a:r>
              <a:t> have increased tensions between the North and South?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Industrial Revolution</a:t>
            </a:r>
            <a:r>
              <a:t> increased tensions between the North and South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Industrial Revolution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Industrial Revolution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Industrial Revolution.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Industrial Revolution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3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Industrial Revolution...</a:t>
            </a:r>
            <a:r>
              <a:rPr i="1"/>
              <a:t>
From this visual, I can infer… </a:t>
            </a:r>
            <a:r>
              <a:rPr i="0"/>
              <a:t>(use </a:t>
            </a:r>
            <a:r>
              <a:rPr b="1">
                <a:solidFill>
                  <a:srgbClr val="7030A0"/>
                </a:solidFill>
              </a:rPr>
              <a:t>Industrial Revolution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Industrial Revolution</a:t>
            </a:r>
            <a:r>
              <a:t>.
Include 3-5 other vocabulary words in your paragraph. You may include the following stems:​
</a:t>
            </a:r>
            <a:r>
              <a:rPr i="1"/>
              <a:t>•   The </a:t>
            </a:r>
            <a:r>
              <a:rPr i="1" b="1">
                <a:solidFill>
                  <a:srgbClr val="7030A0"/>
                </a:solidFill>
              </a:rPr>
              <a:t>Industrial Revolution</a:t>
            </a:r>
            <a:r>
              <a:rPr i="1"/>
              <a:t> is...
</a:t>
            </a:r>
            <a:r>
              <a:rPr i="1"/>
              <a:t>•   The </a:t>
            </a:r>
            <a:r>
              <a:rPr i="1" b="1">
                <a:solidFill>
                  <a:srgbClr val="7030A0"/>
                </a:solidFill>
              </a:rPr>
              <a:t>Industrial Revolution</a:t>
            </a:r>
            <a:r>
              <a:rPr i="1"/>
              <a:t> was related to </a:t>
            </a:r>
            <a:r>
              <a:rPr i="1" b="1">
                <a:solidFill>
                  <a:srgbClr val="7030A0"/>
                </a:solidFill>
              </a:rPr>
              <a:t>urbanization</a:t>
            </a:r>
            <a:r>
              <a:rPr i="1"/>
              <a:t> because...
</a:t>
            </a:r>
            <a:r>
              <a:rPr i="1"/>
              <a:t>•   I think the </a:t>
            </a:r>
            <a:r>
              <a:rPr i="1" b="1">
                <a:solidFill>
                  <a:srgbClr val="7030A0"/>
                </a:solidFill>
              </a:rPr>
              <a:t>Industrial Revolution</a:t>
            </a:r>
            <a:r>
              <a:rPr i="1"/>
              <a:t> increased tensions between the North and South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5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Industrial Revolution.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might the Industrial Revolution have increased tensions between the North and South?</a:t>
            </a:r>
            <a:r>
              <a:t>
</a:t>
            </a:r>
            <a:r>
              <a:rPr i="1"/>
              <a:t>I think the Industrial Revolution increased tensions between the North and South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5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might the </a:t>
            </a:r>
            <a:r>
              <a:rPr b="1" sz="2800">
                <a:solidFill>
                  <a:srgbClr val="7030A0"/>
                </a:solidFill>
              </a:rPr>
              <a:t>Industrial Revolution</a:t>
            </a:r>
            <a:r>
              <a:rPr b="1" sz="2800"/>
              <a:t> have increased tensions between the North and South?</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5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Industrial Revolution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Industrial Revolution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