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3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urbanization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Urbanization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3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 areas</a:t>
            </a:r>
            <a:r>
              <a:t> related to </a:t>
            </a:r>
            <a:r>
              <a:rPr b="1">
                <a:solidFill>
                  <a:srgbClr val="7030A0"/>
                </a:solidFill>
              </a:rPr>
              <a:t>urbanization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 areas</a:t>
            </a:r>
            <a:r>
              <a:t> are related to </a:t>
            </a:r>
            <a:r>
              <a:rPr b="1">
                <a:solidFill>
                  <a:srgbClr val="7030A0"/>
                </a:solidFill>
              </a:rPr>
              <a:t>urbanization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rural</a:t>
            </a:r>
            <a:r>
              <a:t>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rural</a:t>
            </a:r>
            <a:r>
              <a:t> area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urban areas</a:t>
            </a:r>
            <a:r>
              <a:rPr b="1" sz="2000"/>
              <a:t> have more features than </a:t>
            </a:r>
            <a:r>
              <a:rPr b="1" sz="2000">
                <a:solidFill>
                  <a:srgbClr val="7030A0"/>
                </a:solidFill>
              </a:rPr>
              <a:t>rural areas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urban areas</a:t>
            </a:r>
            <a:r>
              <a:rPr i="1"/>
              <a:t> have more features than </a:t>
            </a:r>
            <a:r>
              <a:rPr b="1" sz="2000" i="1">
                <a:solidFill>
                  <a:srgbClr val="7030A0"/>
                </a:solidFill>
              </a:rPr>
              <a:t>rural areas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urban areas</a:t>
            </a:r>
            <a:r>
              <a:t> have more features than </a:t>
            </a:r>
            <a:r>
              <a:rPr b="1">
                <a:solidFill>
                  <a:srgbClr val="7030A0"/>
                </a:solidFill>
              </a:rPr>
              <a:t>rural areas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urban areas</a:t>
            </a:r>
            <a:r>
              <a:t> have more features than </a:t>
            </a:r>
            <a:r>
              <a:rPr b="1">
                <a:solidFill>
                  <a:srgbClr val="7030A0"/>
                </a:solidFill>
              </a:rPr>
              <a:t>rural areas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urban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3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503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An </a:t>
            </a:r>
            <a:r>
              <a:rPr i="1" b="1">
                <a:solidFill>
                  <a:srgbClr val="7030A0"/>
                </a:solidFill>
              </a:rPr>
              <a:t>urban</a:t>
            </a:r>
            <a:r>
              <a:rPr i="1"/>
              <a:t> area is...
</a:t>
            </a:r>
            <a:r>
              <a:rPr i="1"/>
              <a:t>•   </a:t>
            </a:r>
            <a:r>
              <a:rPr i="1" b="1">
                <a:solidFill>
                  <a:srgbClr val="7030A0"/>
                </a:solidFill>
              </a:rPr>
              <a:t>urban areas</a:t>
            </a:r>
            <a:r>
              <a:rPr i="1"/>
              <a:t> are related to </a:t>
            </a:r>
            <a:r>
              <a:rPr i="1" b="1">
                <a:solidFill>
                  <a:srgbClr val="7030A0"/>
                </a:solidFill>
              </a:rPr>
              <a:t>urbanization</a:t>
            </a:r>
            <a:r>
              <a:rPr i="1"/>
              <a:t> because...
</a:t>
            </a:r>
            <a:r>
              <a:rPr i="1"/>
              <a:t>•   I think </a:t>
            </a:r>
            <a:r>
              <a:rPr i="1" b="1">
                <a:solidFill>
                  <a:srgbClr val="7030A0"/>
                </a:solidFill>
              </a:rPr>
              <a:t>urban areas</a:t>
            </a:r>
            <a:r>
              <a:rPr i="1"/>
              <a:t> have more features than </a:t>
            </a:r>
            <a:r>
              <a:rPr i="1" b="1">
                <a:solidFill>
                  <a:srgbClr val="7030A0"/>
                </a:solidFill>
              </a:rPr>
              <a:t>rural areas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3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urban areas have more features than rural areas?</a:t>
            </a:r>
            <a:r>
              <a:t>
</a:t>
            </a:r>
            <a:r>
              <a:rPr i="1"/>
              <a:t>I think urban areas have more features than rural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3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a:t>
            </a:r>
            <a:r>
              <a:rPr b="1" sz="2800">
                <a:solidFill>
                  <a:srgbClr val="7030A0"/>
                </a:solidFill>
              </a:rPr>
              <a:t>urban areas</a:t>
            </a:r>
            <a:r>
              <a:rPr b="1" sz="2800"/>
              <a:t> have more features than </a:t>
            </a:r>
            <a:r>
              <a:rPr b="1" sz="2800">
                <a:solidFill>
                  <a:srgbClr val="7030A0"/>
                </a:solidFill>
              </a:rPr>
              <a:t>rural areas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