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Civil Rights</a:t>
            </a:r>
            <a:r>
              <a:t> </a:t>
            </a:r>
            <a:r>
              <a:rPr b="1">
                <a:solidFill>
                  <a:srgbClr val="7030A0"/>
                </a:solidFill>
              </a:rPr>
              <a:t>Movement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Civil Rights</a:t>
            </a:r>
            <a:r>
              <a:t> </a:t>
            </a:r>
            <a:r>
              <a:rPr b="1">
                <a:solidFill>
                  <a:srgbClr val="7030A0"/>
                </a:solidFill>
              </a:rPr>
              <a:t>Movement</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0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abolition</a:t>
            </a:r>
            <a:r>
              <a:t> related to the </a:t>
            </a:r>
            <a:r>
              <a:rPr b="1">
                <a:solidFill>
                  <a:srgbClr val="7030A0"/>
                </a:solidFill>
              </a:rPr>
              <a:t>civil rights movement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Abolition</a:t>
            </a:r>
            <a:r>
              <a:t> is related to the </a:t>
            </a:r>
            <a:r>
              <a:rPr b="1">
                <a:solidFill>
                  <a:srgbClr val="7030A0"/>
                </a:solidFill>
              </a:rPr>
              <a:t>civil rights movement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a:t>
            </a:r>
            <a:r>
              <a:rPr b="1" sz="2000">
                <a:solidFill>
                  <a:srgbClr val="7030A0"/>
                </a:solidFill>
              </a:rPr>
              <a:t>abolition</a:t>
            </a:r>
            <a:r>
              <a:rPr b="1" sz="2000"/>
              <a:t> impacted the United States?</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abolition</a:t>
            </a:r>
            <a:r>
              <a:rPr i="1"/>
              <a:t> impacted the United States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0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abolition</a:t>
            </a:r>
            <a:r>
              <a:t> impacted the United States?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abolition</a:t>
            </a:r>
            <a:r>
              <a:t> impacted the United States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abolition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abolition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abolition.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abolition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0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abolition...</a:t>
            </a:r>
            <a:r>
              <a:rPr i="1"/>
              <a:t>
From this visual, I can infer… </a:t>
            </a:r>
            <a:r>
              <a:rPr i="0"/>
              <a:t>(use </a:t>
            </a:r>
            <a:r>
              <a:rPr b="1">
                <a:solidFill>
                  <a:srgbClr val="7030A0"/>
                </a:solidFill>
              </a:rPr>
              <a:t>abolition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abolition</a:t>
            </a:r>
            <a:r>
              <a:t>.
Include 3-5 other vocabulary words in your paragraph. You may include the following stems:​
</a:t>
            </a:r>
            <a:r>
              <a:rPr i="1"/>
              <a:t>•   </a:t>
            </a:r>
            <a:r>
              <a:rPr i="1" b="1">
                <a:solidFill>
                  <a:srgbClr val="7030A0"/>
                </a:solidFill>
              </a:rPr>
              <a:t>Abolition</a:t>
            </a:r>
            <a:r>
              <a:rPr i="1"/>
              <a:t> is...
</a:t>
            </a:r>
            <a:r>
              <a:rPr i="1"/>
              <a:t>•   </a:t>
            </a:r>
            <a:r>
              <a:rPr i="1" b="1">
                <a:solidFill>
                  <a:srgbClr val="7030A0"/>
                </a:solidFill>
              </a:rPr>
              <a:t>Abolition</a:t>
            </a:r>
            <a:r>
              <a:rPr i="1"/>
              <a:t> is related to the </a:t>
            </a:r>
            <a:r>
              <a:rPr i="1" b="1">
                <a:solidFill>
                  <a:srgbClr val="7030A0"/>
                </a:solidFill>
              </a:rPr>
              <a:t>civil rights movement</a:t>
            </a:r>
            <a:r>
              <a:rPr i="1"/>
              <a:t> because...
</a:t>
            </a:r>
            <a:r>
              <a:rPr i="1"/>
              <a:t>•   I think </a:t>
            </a:r>
            <a:r>
              <a:rPr i="1" b="1">
                <a:solidFill>
                  <a:srgbClr val="7030A0"/>
                </a:solidFill>
              </a:rPr>
              <a:t>abolition</a:t>
            </a:r>
            <a:r>
              <a:rPr i="1"/>
              <a:t> impacted the United States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abolition.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abolition impacted the United States?</a:t>
            </a:r>
            <a:r>
              <a:t>
</a:t>
            </a:r>
            <a:r>
              <a:rPr i="1"/>
              <a:t>I think abolition impacted the United States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0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think </a:t>
            </a:r>
            <a:r>
              <a:rPr b="1" sz="2800">
                <a:solidFill>
                  <a:srgbClr val="7030A0"/>
                </a:solidFill>
              </a:rPr>
              <a:t>abolition</a:t>
            </a:r>
            <a:r>
              <a:rPr b="1" sz="2800"/>
              <a:t> impacted the United States?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0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abolition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Abolition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