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4e06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durante el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,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2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fue el </a:t>
            </a:r>
            <a:r>
              <a:rPr b="1">
                <a:solidFill>
                  <a:srgbClr val="7030A0"/>
                </a:solidFill>
              </a:rPr>
              <a:t>Destino Manifiesto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Destino Manifiesto</a:t>
            </a:r>
            <a:r>
              <a:t> era...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4e02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4e06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relacionó el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Destino Manifiesto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 se relacionó con el </a:t>
            </a:r>
            <a:r>
              <a:rPr b="1">
                <a:solidFill>
                  <a:srgbClr val="7030A0"/>
                </a:solidFill>
              </a:rPr>
              <a:t>Destino Manifiesto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regiones físicas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Regiones físicas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</a:t>
            </a:r>
            <a:r>
              <a:rPr b="1" sz="2000">
                <a:solidFill>
                  <a:srgbClr val="7030A0"/>
                </a:solidFill>
              </a:rPr>
              <a:t>regiones físicas</a:t>
            </a:r>
            <a:r>
              <a:rPr b="1" sz="2000"/>
              <a:t> de Texas contribuyeron al </a:t>
            </a:r>
            <a:r>
              <a:rPr b="1" sz="2000">
                <a:solidFill>
                  <a:srgbClr val="7030A0"/>
                </a:solidFill>
              </a:rPr>
              <a:t>Cuenco de Polvo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regiones físicas</a:t>
            </a:r>
            <a:r>
              <a:rPr i="1"/>
              <a:t> de Texas contribuyeron al </a:t>
            </a:r>
            <a:r>
              <a:rPr b="1" sz="2000" i="1">
                <a:solidFill>
                  <a:srgbClr val="7030A0"/>
                </a:solidFill>
              </a:rPr>
              <a:t>Cuenco de Polvo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4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4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4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6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</a:t>
            </a:r>
            <a:r>
              <a:rPr b="1">
                <a:solidFill>
                  <a:srgbClr val="7030A0"/>
                </a:solidFill>
              </a:rPr>
              <a:t>regiones físicas</a:t>
            </a:r>
            <a:r>
              <a:t> de Texas contribuyeron al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regiones físicas</a:t>
            </a:r>
            <a:r>
              <a:t> de Texas contribuyeron al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Cuenco de polvo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Cuenco de polvo.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4e02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4e03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Cuenco de polvo...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Cuenco de polvo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Cuenco de Polvo</a:t>
            </a:r>
            <a:r>
              <a:rPr i="1"/>
              <a:t>,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Cuenco de Polvo</a:t>
            </a:r>
            <a:r>
              <a:rPr i="1"/>
              <a:t> se relacionó con el </a:t>
            </a:r>
            <a:r>
              <a:rPr i="1" b="1">
                <a:solidFill>
                  <a:srgbClr val="7030A0"/>
                </a:solidFill>
              </a:rPr>
              <a:t>Destino Manifiesto</a:t>
            </a:r>
            <a:r>
              <a:rPr i="1"/>
              <a:t> porque...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regiones físicas</a:t>
            </a:r>
            <a:r>
              <a:rPr i="1"/>
              <a:t> de Texas contribuyeron al </a:t>
            </a:r>
            <a:r>
              <a:rPr i="1" b="1">
                <a:solidFill>
                  <a:srgbClr val="7030A0"/>
                </a:solidFill>
              </a:rPr>
              <a:t>Cuenco de Polvo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4e06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Cuenco de polvo.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las regiones físicas de Texas contribuyeron al Cuenco de Polvo?</a:t>
            </a:r>
            <a:r>
              <a:t>
</a:t>
            </a:r>
            <a:r>
              <a:rPr i="1"/>
              <a:t>Creo que las regiones físicas de Texas contribuyeron al Cuenco de Polvo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4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4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4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</a:t>
            </a:r>
            <a:r>
              <a:rPr b="1" sz="2800">
                <a:solidFill>
                  <a:srgbClr val="7030A0"/>
                </a:solidFill>
              </a:rPr>
              <a:t>regiones físicas</a:t>
            </a:r>
            <a:r>
              <a:rPr b="1" sz="2800"/>
              <a:t> de Texas contribuyeron al </a:t>
            </a:r>
            <a:r>
              <a:rPr b="1" sz="2800">
                <a:solidFill>
                  <a:srgbClr val="7030A0"/>
                </a:solidFill>
              </a:rPr>
              <a:t>Cuenco de Polvo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4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4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4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2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