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5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5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se relaciona con los </a:t>
            </a:r>
            <a:r>
              <a:rPr b="1">
                <a:solidFill>
                  <a:srgbClr val="7030A0"/>
                </a:solidFill>
              </a:rPr>
              <a:t>factores geográficos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asentamiento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asentamiento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pudo haber influido el </a:t>
            </a:r>
            <a:r>
              <a:rPr b="1" sz="2000">
                <a:solidFill>
                  <a:srgbClr val="7030A0"/>
                </a:solidFill>
              </a:rPr>
              <a:t>clima</a:t>
            </a:r>
            <a:r>
              <a:rPr b="1" sz="2000"/>
              <a:t> de Texas en dónde eligieron vivir y construir sus </a:t>
            </a:r>
            <a:r>
              <a:rPr b="1" sz="2000">
                <a:solidFill>
                  <a:srgbClr val="7030A0"/>
                </a:solidFill>
              </a:rPr>
              <a:t>asentamientos</a:t>
            </a:r>
            <a:r>
              <a:rPr b="1" sz="2000"/>
              <a:t> los primeros texanos?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clima</a:t>
            </a:r>
            <a:r>
              <a:rPr i="1"/>
              <a:t> de Texas influyó en dónde decidieron vivir y construir </a:t>
            </a:r>
            <a:r>
              <a:rPr b="1" sz="2000" i="1">
                <a:solidFill>
                  <a:srgbClr val="7030A0"/>
                </a:solidFill>
              </a:rPr>
              <a:t>asentamientos</a:t>
            </a:r>
            <a:r>
              <a:rPr i="1"/>
              <a:t> los primeros texanos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5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pudo haber influido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de Texas en dónde eligieron vivir y construir sus </a:t>
            </a:r>
            <a:r>
              <a:rPr b="1">
                <a:solidFill>
                  <a:srgbClr val="7030A0"/>
                </a:solidFill>
              </a:rPr>
              <a:t>asentamientos</a:t>
            </a:r>
            <a:r>
              <a:t> los primeros texanos?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de Texas influyó en dónde decidieron vivir y construir </a:t>
            </a:r>
            <a:r>
              <a:rPr b="1">
                <a:solidFill>
                  <a:srgbClr val="7030A0"/>
                </a:solidFill>
              </a:rPr>
              <a:t>asentamientos</a:t>
            </a:r>
            <a:r>
              <a:t> los primeros texanos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clima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clima.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oc4e03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clima...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clima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se relaciona con los </a:t>
            </a:r>
            <a:r>
              <a:rPr i="1" b="1">
                <a:solidFill>
                  <a:srgbClr val="7030A0"/>
                </a:solidFill>
              </a:rPr>
              <a:t>factores geográficos</a:t>
            </a:r>
            <a:r>
              <a:rPr i="1"/>
              <a:t> porque...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clima</a:t>
            </a:r>
            <a:r>
              <a:rPr i="1"/>
              <a:t> de Texas influyó en dónde decidieron vivir y construir </a:t>
            </a:r>
            <a:r>
              <a:rPr i="1" b="1">
                <a:solidFill>
                  <a:srgbClr val="7030A0"/>
                </a:solidFill>
              </a:rPr>
              <a:t>asentamientos</a:t>
            </a:r>
            <a:r>
              <a:rPr i="1"/>
              <a:t> los primeros texanos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clima.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pudo haber influido el clima de Texas en dónde eligieron vivir y construir sus asentamientos los primeros texanos?</a:t>
            </a:r>
            <a:r>
              <a:t>
</a:t>
            </a:r>
            <a:r>
              <a:rPr i="1"/>
              <a:t>Creo que el clima de Texas influyó en dónde decidieron vivir y construir asentamientos los primeros texanos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pudo haber influido el </a:t>
            </a:r>
            <a:r>
              <a:rPr b="1" sz="2800">
                <a:solidFill>
                  <a:srgbClr val="7030A0"/>
                </a:solidFill>
              </a:rPr>
              <a:t>clima</a:t>
            </a:r>
            <a:r>
              <a:rPr b="1" sz="2800"/>
              <a:t> de Texas en dónde eligieron vivir y construir sus </a:t>
            </a:r>
            <a:r>
              <a:rPr b="1" sz="2800">
                <a:solidFill>
                  <a:srgbClr val="7030A0"/>
                </a:solidFill>
              </a:rPr>
              <a:t>asentamientos</a:t>
            </a:r>
            <a:r>
              <a:rPr b="1" sz="2800"/>
              <a:t> los primeros texanos?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oc4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oc4e03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