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e03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53619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¿Por qué crees que España eligió esta zona para el desarrollo del </a:t>
            </a:r>
            <a:r>
              <a:rPr sz="1800" b="1">
                <a:solidFill>
                  <a:srgbClr val="7030A0"/>
                </a:solidFill>
              </a:rPr>
              <a:t>asentamiento</a:t>
            </a:r>
            <a:r>
              <a:rPr sz="1800"/>
              <a:t> de San </a:t>
            </a:r>
            <a:r>
              <a:rPr sz="1800" b="1">
                <a:solidFill>
                  <a:srgbClr val="7030A0"/>
                </a:solidFill>
              </a:rPr>
              <a:t>Antonio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Creo que España eligió esta zona para el desarrollo del </a:t>
            </a:r>
            <a:r>
              <a:rPr sz="1800" i="1" b="1">
                <a:solidFill>
                  <a:srgbClr val="7030A0"/>
                </a:solidFill>
              </a:rPr>
              <a:t>asentamiento</a:t>
            </a:r>
            <a:r>
              <a:rPr sz="1800" i="1"/>
              <a:t> de San </a:t>
            </a:r>
            <a:r>
              <a:rPr sz="1800" i="1" b="1">
                <a:solidFill>
                  <a:srgbClr val="7030A0"/>
                </a:solidFill>
              </a:rPr>
              <a:t>Antonio</a:t>
            </a:r>
            <a:r>
              <a:rPr sz="1800" i="1"/>
              <a:t> porque...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asentamiento de San Antonio</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4400">
                <a:solidFill>
                  <a:srgbClr val="7030A0"/>
                </a:solidFill>
              </a:defRPr>
            </a:pPr>
            <a:r>
              <a:t>asentamiento de San Antonio</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asentamiento de San Antonio</a:t>
            </a:r>
            <a:r>
              <a:rPr sz="2000" i="1"/>
              <a:t>
• Mi visual es…
• Mi visual se relaciona con lo que he aprendido acerca de </a:t>
            </a:r>
            <a:r>
              <a:rPr b="1" i="1" sz="2000">
                <a:solidFill>
                  <a:srgbClr val="7030A0"/>
                </a:solidFill>
              </a:rPr>
              <a:t>asentamiento de San Antonio</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4400">
                <a:solidFill>
                  <a:srgbClr val="7030A0"/>
                </a:solidFill>
              </a:defRPr>
            </a:pPr>
            <a:r>
              <a:t>asentamiento de San Antonio</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asentamiento de San Antonio.</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700"/>
            </a:pPr>
            <a:r>
              <a:rPr sz="1700" i="0"/>
              <a:t>¿Por qué crees que España eligió esta zona para el desarrollo del </a:t>
            </a:r>
            <a:r>
              <a:rPr sz="1700" i="0" b="1">
                <a:solidFill>
                  <a:srgbClr val="7030A0"/>
                </a:solidFill>
              </a:rPr>
              <a:t>asentamiento</a:t>
            </a:r>
            <a:r>
              <a:rPr sz="1700" i="0"/>
              <a:t> de San </a:t>
            </a:r>
            <a:r>
              <a:rPr sz="1700" i="0" b="1">
                <a:solidFill>
                  <a:srgbClr val="7030A0"/>
                </a:solidFill>
              </a:rPr>
              <a:t>Antonio</a:t>
            </a:r>
            <a:r>
              <a:rPr sz="1700" i="0"/>
              <a:t>?</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¿Por qué crees que España eligió esta zona para el desarrollo del </a:t>
            </a:r>
            <a:r>
              <a:rPr sz="1800" i="0" b="1">
                <a:solidFill>
                  <a:srgbClr val="7030A0"/>
                </a:solidFill>
              </a:rPr>
              <a:t>asentamiento</a:t>
            </a:r>
            <a:r>
              <a:rPr sz="1800" i="0"/>
              <a:t> de San </a:t>
            </a:r>
            <a:r>
              <a:rPr sz="1800" i="0" b="1">
                <a:solidFill>
                  <a:srgbClr val="7030A0"/>
                </a:solidFill>
              </a:rPr>
              <a:t>Antonio</a:t>
            </a:r>
            <a:r>
              <a:rPr sz="1800" i="0"/>
              <a:t>?</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Creo que España eligió esta zona para el desarrollo del </a:t>
            </a:r>
            <a:r>
              <a:rPr sz="1800" i="1" b="1">
                <a:solidFill>
                  <a:srgbClr val="2E75B6"/>
                </a:solidFill>
              </a:rPr>
              <a:t>asentamiento</a:t>
            </a:r>
            <a:r>
              <a:rPr sz="1800" i="1">
                <a:solidFill>
                  <a:srgbClr val="2E75B6"/>
                </a:solidFill>
              </a:rPr>
              <a:t> de San </a:t>
            </a:r>
            <a:r>
              <a:rPr sz="1800" i="1" b="1">
                <a:solidFill>
                  <a:srgbClr val="2E75B6"/>
                </a:solidFill>
              </a:rPr>
              <a:t>Antonio</a:t>
            </a:r>
            <a:r>
              <a:rPr sz="1800" i="1">
                <a:solidFill>
                  <a:srgbClr val="2E75B6"/>
                </a:solidFill>
              </a:rPr>
              <a:t>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¿Por qué crees que España eligió esta zona para el desarrollo del </a:t>
            </a:r>
            <a:r>
              <a:rPr sz="1100" i="0" b="1">
                <a:solidFill>
                  <a:srgbClr val="7030A0"/>
                </a:solidFill>
              </a:rPr>
              <a:t>asentamiento</a:t>
            </a:r>
            <a:r>
              <a:rPr sz="1100" i="0"/>
              <a:t> de San </a:t>
            </a:r>
            <a:r>
              <a:rPr sz="1100" i="0" b="1">
                <a:solidFill>
                  <a:srgbClr val="7030A0"/>
                </a:solidFill>
              </a:rPr>
              <a:t>Antonio</a:t>
            </a:r>
            <a:r>
              <a:rPr sz="1100" i="0"/>
              <a:t>?</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¿Cuál fue el propósito del </a:t>
            </a:r>
            <a:r>
              <a:rPr sz="1100" b="1">
                <a:solidFill>
                  <a:srgbClr val="7030A0"/>
                </a:solidFill>
              </a:rPr>
              <a:t>asentamiento</a:t>
            </a:r>
            <a:r>
              <a:rPr sz="1100"/>
              <a:t> de San </a:t>
            </a:r>
            <a:r>
              <a:rPr sz="1100" b="1">
                <a:solidFill>
                  <a:srgbClr val="7030A0"/>
                </a:solidFill>
              </a:rPr>
              <a:t>Antonio</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El propósito del </a:t>
            </a:r>
            <a:r>
              <a:rPr sz="1100" i="1" b="1">
                <a:solidFill>
                  <a:srgbClr val="7030A0"/>
                </a:solidFill>
              </a:rPr>
              <a:t>asentamiento</a:t>
            </a:r>
            <a:r>
              <a:rPr sz="1100" i="1"/>
              <a:t> de San </a:t>
            </a:r>
            <a:r>
              <a:rPr sz="1100" i="1" b="1">
                <a:solidFill>
                  <a:srgbClr val="7030A0"/>
                </a:solidFill>
              </a:rPr>
              <a:t>Antonio</a:t>
            </a:r>
            <a:r>
              <a:rPr sz="1100" i="1"/>
              <a:t> fue...</a:t>
            </a:r>
          </a:p>
        </p:txBody>
      </p:sp>
      <p:pic>
        <p:nvPicPr>
          <p:cNvPr id="9" name="Picture 8" descr="Soc4e03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asentamiento de San Antonio</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200"/>
            </a:pPr>
            <a:r>
              <a:t>Haz un mapa de palabras conectando </a:t>
            </a:r>
            <a:r>
              <a:rPr b="1">
                <a:solidFill>
                  <a:srgbClr val="7030A0"/>
                </a:solidFill>
              </a:rPr>
              <a:t>asentamiento de San Antonio</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4e02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asentamiento de San Antonio...</a:t>
            </a:r>
            <a:r>
              <a:rPr i="1"/>
              <a:t>
De esta visual, puedo inferir… </a:t>
            </a:r>
            <a:r>
              <a:t>(usa </a:t>
            </a:r>
            <a:r>
              <a:rPr b="1">
                <a:solidFill>
                  <a:srgbClr val="7030A0"/>
                </a:solidFill>
              </a:rPr>
              <a:t>asentamiento de San Antonio</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4e03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asentamiento de San Antonio</a:t>
            </a:r>
            <a:r>
              <a:t>. Incluye otras 3-5 palabras de vocabulario en tu parrafo. Puedes incluir los siguientes inicios de oracion:</a:t>
            </a:r>
          </a:p>
          <a:p>
            <a:pPr marL="182880" indent="-128016">
              <a:spcAft>
                <a:spcPts val="0"/>
              </a:spcAft>
              <a:buChar char="•"/>
            </a:pPr>
            <a:r>
              <a:rPr sz="2000" i="1"/>
              <a:t>El propósito del </a:t>
            </a:r>
            <a:r>
              <a:rPr sz="2000" i="1" b="1">
                <a:solidFill>
                  <a:srgbClr val="7030A0"/>
                </a:solidFill>
              </a:rPr>
              <a:t>asentamiento</a:t>
            </a:r>
            <a:r>
              <a:rPr sz="2000" i="1"/>
              <a:t> de San </a:t>
            </a:r>
            <a:r>
              <a:rPr sz="2000" i="1" b="1">
                <a:solidFill>
                  <a:srgbClr val="7030A0"/>
                </a:solidFill>
              </a:rPr>
              <a:t>Antonio</a:t>
            </a:r>
            <a:r>
              <a:rPr sz="2000" i="1"/>
              <a:t> fue...</a:t>
            </a:r>
          </a:p>
          <a:p>
            <a:pPr marL="182880" indent="-128016">
              <a:spcAft>
                <a:spcPts val="0"/>
              </a:spcAft>
              <a:buChar char="•"/>
            </a:pPr>
            <a:r>
              <a:rPr sz="2000" i="1"/>
              <a:t>El </a:t>
            </a:r>
            <a:r>
              <a:rPr sz="2000" i="1" b="1">
                <a:solidFill>
                  <a:srgbClr val="7030A0"/>
                </a:solidFill>
              </a:rPr>
              <a:t>asentamiento</a:t>
            </a:r>
            <a:r>
              <a:rPr sz="2000" i="1"/>
              <a:t> de San </a:t>
            </a:r>
            <a:r>
              <a:rPr sz="2000" i="1" b="1">
                <a:solidFill>
                  <a:srgbClr val="7030A0"/>
                </a:solidFill>
              </a:rPr>
              <a:t>Antonio</a:t>
            </a:r>
            <a:r>
              <a:rPr sz="2000" i="1"/>
              <a:t> está relacionado con factores geográficos porque...</a:t>
            </a:r>
          </a:p>
          <a:p>
            <a:pPr marL="182880" indent="-128016">
              <a:spcAft>
                <a:spcPts val="0"/>
              </a:spcAft>
              <a:buChar char="•"/>
            </a:pPr>
            <a:r>
              <a:rPr sz="2000" i="1"/>
              <a:t>Creo que España eligió esta zona para el desarrollo del </a:t>
            </a:r>
            <a:r>
              <a:rPr sz="2000" i="1" b="1">
                <a:solidFill>
                  <a:srgbClr val="7030A0"/>
                </a:solidFill>
              </a:rPr>
              <a:t>asentamiento</a:t>
            </a:r>
            <a:r>
              <a:rPr sz="2000" i="1"/>
              <a:t> de San </a:t>
            </a:r>
            <a:r>
              <a:rPr sz="2000" i="1" b="1">
                <a:solidFill>
                  <a:srgbClr val="7030A0"/>
                </a:solidFill>
              </a:rPr>
              <a:t>Antonio</a:t>
            </a:r>
            <a:r>
              <a:rPr sz="2000" i="1"/>
              <a:t>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e03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4e02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4e03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asentamiento de San Antonio</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asentamiento de San Antonio</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¿Por qué crees que España eligió esta zona para el desarrollo del </a:t>
            </a:r>
            <a:r>
              <a:rPr sz="1600" b="1">
                <a:solidFill>
                  <a:srgbClr val="7030A0"/>
                </a:solidFill>
              </a:rPr>
              <a:t>asentamiento</a:t>
            </a:r>
            <a:r>
              <a:rPr sz="1600"/>
              <a:t> de San </a:t>
            </a:r>
            <a:r>
              <a:rPr sz="1600" b="1">
                <a:solidFill>
                  <a:srgbClr val="7030A0"/>
                </a:solidFill>
              </a:rPr>
              <a:t>Antonio</a:t>
            </a:r>
            <a:r>
              <a:rPr sz="1600"/>
              <a:t>?</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600"/>
            </a:pPr>
            <a:r>
              <a:rPr sz="1600" i="1"/>
              <a:t>Creo que España eligió esta zona para el desarrollo del </a:t>
            </a:r>
            <a:r>
              <a:rPr sz="1600" i="1" b="1">
                <a:solidFill>
                  <a:srgbClr val="7030A0"/>
                </a:solidFill>
              </a:rPr>
              <a:t>asentamiento</a:t>
            </a:r>
            <a:r>
              <a:rPr sz="1600" i="1"/>
              <a:t> de San </a:t>
            </a:r>
            <a:r>
              <a:rPr sz="1600" i="1" b="1">
                <a:solidFill>
                  <a:srgbClr val="7030A0"/>
                </a:solidFill>
              </a:rPr>
              <a:t>Antonio</a:t>
            </a:r>
            <a:r>
              <a:rPr sz="1600" i="1"/>
              <a:t> porque...</a:t>
            </a:r>
          </a:p>
        </p:txBody>
      </p:sp>
      <p:pic>
        <p:nvPicPr>
          <p:cNvPr id="38" name="Picture 37" descr="Soc4e037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4e02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4e03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¿Cuál fue el propósito del </a:t>
            </a:r>
            <a:r>
              <a:rPr sz="1800" b="1">
                <a:solidFill>
                  <a:srgbClr val="7030A0"/>
                </a:solidFill>
              </a:rPr>
              <a:t>asentamiento</a:t>
            </a:r>
            <a:r>
              <a:rPr sz="1800"/>
              <a:t> de San </a:t>
            </a:r>
            <a:r>
              <a:rPr sz="1800" b="1">
                <a:solidFill>
                  <a:srgbClr val="7030A0"/>
                </a:solidFill>
              </a:rPr>
              <a:t>Antonio</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El propósito del </a:t>
            </a:r>
            <a:r>
              <a:rPr sz="1800" i="1" b="1">
                <a:solidFill>
                  <a:srgbClr val="7030A0"/>
                </a:solidFill>
              </a:rPr>
              <a:t>asentamiento</a:t>
            </a:r>
            <a:r>
              <a:rPr sz="1800" i="1"/>
              <a:t> de San </a:t>
            </a:r>
            <a:r>
              <a:rPr sz="1800" i="1" b="1">
                <a:solidFill>
                  <a:srgbClr val="7030A0"/>
                </a:solidFill>
              </a:rPr>
              <a:t>Antonio</a:t>
            </a:r>
            <a:r>
              <a:rPr sz="1800" i="1"/>
              <a:t> fue...</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4e02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13055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son los </a:t>
            </a:r>
            <a:r>
              <a:rPr sz="1800" b="1">
                <a:solidFill>
                  <a:srgbClr val="7030A0"/>
                </a:solidFill>
              </a:rPr>
              <a:t>factores geográficos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Los </a:t>
            </a:r>
            <a:r>
              <a:rPr sz="1800" i="1" b="1">
                <a:solidFill>
                  <a:srgbClr val="7030A0"/>
                </a:solidFill>
              </a:rPr>
              <a:t>factores geográficos</a:t>
            </a:r>
            <a:r>
              <a:rPr sz="1800" i="1"/>
              <a:t> son...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4e02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4e03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el </a:t>
            </a:r>
            <a:r>
              <a:rPr sz="1800" b="1">
                <a:solidFill>
                  <a:srgbClr val="7030A0"/>
                </a:solidFill>
              </a:rPr>
              <a:t>asentamiento</a:t>
            </a:r>
            <a:r>
              <a:rPr sz="1800"/>
              <a:t> de San </a:t>
            </a:r>
            <a:r>
              <a:rPr sz="1800" b="1">
                <a:solidFill>
                  <a:srgbClr val="7030A0"/>
                </a:solidFill>
              </a:rPr>
              <a:t>Antonio</a:t>
            </a:r>
            <a:r>
              <a:rPr sz="1800"/>
              <a:t> con factores geográficos?</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El </a:t>
            </a:r>
            <a:r>
              <a:rPr sz="1800" i="1" b="1">
                <a:solidFill>
                  <a:srgbClr val="7030A0"/>
                </a:solidFill>
              </a:rPr>
              <a:t>asentamiento</a:t>
            </a:r>
            <a:r>
              <a:rPr sz="1800" i="1"/>
              <a:t> de San </a:t>
            </a:r>
            <a:r>
              <a:rPr sz="1800" i="1" b="1">
                <a:solidFill>
                  <a:srgbClr val="7030A0"/>
                </a:solidFill>
              </a:rPr>
              <a:t>Antonio</a:t>
            </a:r>
            <a:r>
              <a:rPr sz="1800" i="1"/>
              <a:t> está relacionado con factores geográficos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