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4e02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los </a:t>
            </a:r>
            <a:r>
              <a:rPr b="1">
                <a:solidFill>
                  <a:srgbClr val="7030A0"/>
                </a:solidFill>
              </a:rPr>
              <a:t>elementos cartográficos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elementos cartográficos</a:t>
            </a:r>
            <a:r>
              <a:t> son...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4e02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4e01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relacionan los </a:t>
            </a:r>
            <a:r>
              <a:rPr b="1">
                <a:solidFill>
                  <a:srgbClr val="7030A0"/>
                </a:solidFill>
              </a:rPr>
              <a:t>datos geográficos</a:t>
            </a:r>
            <a:r>
              <a:t> con los </a:t>
            </a:r>
            <a:r>
              <a:rPr b="1">
                <a:solidFill>
                  <a:srgbClr val="7030A0"/>
                </a:solidFill>
              </a:rPr>
              <a:t>elementos cartográficos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datos geográficos</a:t>
            </a:r>
            <a:r>
              <a:t> están relacionados con los </a:t>
            </a:r>
            <a:r>
              <a:rPr b="1">
                <a:solidFill>
                  <a:srgbClr val="7030A0"/>
                </a:solidFill>
              </a:rPr>
              <a:t>elementos cartográficos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¿Qué puedes concluir sobre los recursos de Texas según los </a:t>
            </a:r>
            <a:r>
              <a:rPr b="1" sz="2000">
                <a:solidFill>
                  <a:srgbClr val="7030A0"/>
                </a:solidFill>
              </a:rPr>
              <a:t>datos geográficos</a:t>
            </a:r>
            <a:r>
              <a:rPr b="1" sz="2000"/>
              <a:t> de este mapa? ¿Como sabes eso?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Basado en los </a:t>
            </a:r>
            <a:r>
              <a:rPr b="1" sz="2000" i="1">
                <a:solidFill>
                  <a:srgbClr val="7030A0"/>
                </a:solidFill>
              </a:rPr>
              <a:t>datos geográficos</a:t>
            </a:r>
            <a:r>
              <a:rPr i="1"/>
              <a:t> de este mapa, puedo concluir que...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4e01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4e02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4e01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puedes concluir sobre los recursos de Texas según los </a:t>
            </a:r>
            <a:r>
              <a:rPr b="1">
                <a:solidFill>
                  <a:srgbClr val="7030A0"/>
                </a:solidFill>
              </a:rPr>
              <a:t>datos geográficos</a:t>
            </a:r>
            <a:r>
              <a:t> de este mapa? ¿Como sabes eso?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Basado en los </a:t>
            </a:r>
            <a:r>
              <a:rPr b="1">
                <a:solidFill>
                  <a:srgbClr val="7030A0"/>
                </a:solidFill>
              </a:rPr>
              <a:t>datos geográficos</a:t>
            </a:r>
            <a:r>
              <a:t> de este mapa, puedo concluir que...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datos geográficos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datos geográficos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datos geográficos.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1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4e01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4e01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1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datos geográficos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4e02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datos geográficos...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datos geográficos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datos geográficos</a:t>
            </a:r>
            <a:r>
              <a:t>.
Incluye otras 3-5 palabras de vocabulario en tu párrafo. Puedes incluir los siguientes inicios de oración:​
​</a:t>
            </a:r>
            <a:r>
              <a:rPr i="1"/>
              <a:t>•   Los </a:t>
            </a:r>
            <a:r>
              <a:rPr i="1" b="1">
                <a:solidFill>
                  <a:srgbClr val="7030A0"/>
                </a:solidFill>
              </a:rPr>
              <a:t>datos geográficos</a:t>
            </a:r>
            <a:r>
              <a:rPr i="1"/>
              <a:t> son...
</a:t>
            </a:r>
            <a:r>
              <a:rPr i="1"/>
              <a:t>•   Los </a:t>
            </a:r>
            <a:r>
              <a:rPr i="1" b="1">
                <a:solidFill>
                  <a:srgbClr val="7030A0"/>
                </a:solidFill>
              </a:rPr>
              <a:t>datos geográficos</a:t>
            </a:r>
            <a:r>
              <a:rPr i="1"/>
              <a:t> están relacionados con los </a:t>
            </a:r>
            <a:r>
              <a:rPr i="1" b="1">
                <a:solidFill>
                  <a:srgbClr val="7030A0"/>
                </a:solidFill>
              </a:rPr>
              <a:t>elementos cartográficos</a:t>
            </a:r>
            <a:r>
              <a:rPr i="1"/>
              <a:t> porque...
</a:t>
            </a:r>
            <a:r>
              <a:rPr i="1"/>
              <a:t>•   Basado en los </a:t>
            </a:r>
            <a:r>
              <a:rPr i="1" b="1">
                <a:solidFill>
                  <a:srgbClr val="7030A0"/>
                </a:solidFill>
              </a:rPr>
              <a:t>datos geográficos</a:t>
            </a:r>
            <a:r>
              <a:rPr i="1"/>
              <a:t> de este mapa, puedo concluir que...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4e01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datos geográficos.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¿Qué puedes concluir sobre los recursos de Texas según los datos geográficos de este mapa? ¿Como sabes eso?</a:t>
            </a:r>
            <a:r>
              <a:t>
</a:t>
            </a:r>
            <a:r>
              <a:rPr i="1"/>
              <a:t>Basado en los datos geográficos de este mapa, puedo concluir que...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4e01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4e02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¿Qué puedes concluir sobre los recursos de Texas según los </a:t>
            </a:r>
            <a:r>
              <a:rPr b="1" sz="2800">
                <a:solidFill>
                  <a:srgbClr val="7030A0"/>
                </a:solidFill>
              </a:rPr>
              <a:t>datos geográficos</a:t>
            </a:r>
            <a:r>
              <a:rPr b="1" sz="2800"/>
              <a:t> de este mapa? ¿Como sabes eso?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4e01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4e02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1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2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4e01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los </a:t>
            </a:r>
            <a:r>
              <a:rPr b="1">
                <a:solidFill>
                  <a:srgbClr val="7030A0"/>
                </a:solidFill>
              </a:rPr>
              <a:t>datos geográficos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datos geográficos</a:t>
            </a:r>
            <a:r>
              <a:t> son...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