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Usando la </a:t>
            </a:r>
            <a:r>
              <a:rPr b="1" sz="2000">
                <a:solidFill>
                  <a:srgbClr val="7030A0"/>
                </a:solidFill>
              </a:rPr>
              <a:t>rosa de los vientos</a:t>
            </a:r>
            <a:r>
              <a:rPr b="1" sz="2000"/>
              <a:t> en este mapa, ¿donde dirías que es la mejor zona de Texas para instalar una nueva turbina eólica?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Usando la </a:t>
            </a:r>
            <a:r>
              <a:rPr b="1" sz="2000" i="1">
                <a:solidFill>
                  <a:srgbClr val="7030A0"/>
                </a:solidFill>
              </a:rPr>
              <a:t>rosa de los vientos</a:t>
            </a:r>
            <a:r>
              <a:rPr i="1"/>
              <a:t> en este mapa, diría que la mejor zona de Texas para instalar una nueva turbina eólica sería...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Usando la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en este mapa, ¿donde dirías que es la mejor zona de Texas para instalar una nueva turbina eólica?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Usando la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en este mapa, diría que la mejor zona de Texas para instalar una nueva turbina eólica sería...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rosa de los vientos.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rosa de los vientos...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porque...
</a:t>
            </a:r>
            <a:r>
              <a:rPr i="1"/>
              <a:t>•   Usando la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en este mapa, diría que la mejor zona de Texas para instalar una nueva turbina eólica sería...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rosa de los vientos.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Usando la rosa de los vientos en este mapa, ¿donde dirías que es la mejor zona de Texas para instalar una nueva turbina eólica?</a:t>
            </a:r>
            <a:r>
              <a:t>
</a:t>
            </a:r>
            <a:r>
              <a:rPr i="1"/>
              <a:t>Usando la rosa de los vientos en este mapa, diría que la mejor zona de Texas para instalar una nueva turbina eólica sería...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Usando la </a:t>
            </a:r>
            <a:r>
              <a:rPr b="1" sz="2800">
                <a:solidFill>
                  <a:srgbClr val="7030A0"/>
                </a:solidFill>
              </a:rPr>
              <a:t>rosa de los vientos</a:t>
            </a:r>
            <a:r>
              <a:rPr b="1" sz="2800"/>
              <a:t> en este mapa, ¿donde dirías que es la mejor zona de Texas para instalar una nueva turbina eólica?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