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estilo de vida tenían los </a:t>
            </a:r>
            <a:r>
              <a:rPr b="1">
                <a:solidFill>
                  <a:srgbClr val="7030A0"/>
                </a:solidFill>
              </a:rPr>
              <a:t>karankawa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karankawa</a:t>
            </a:r>
            <a: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4e02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4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diferenciaban 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karankawa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eran diferentes a los </a:t>
            </a:r>
            <a:r>
              <a:rPr b="1">
                <a:solidFill>
                  <a:srgbClr val="7030A0"/>
                </a:solidFill>
              </a:rPr>
              <a:t>karankawa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Los </a:t>
            </a:r>
            <a:r>
              <a:rPr b="1" sz="2000">
                <a:solidFill>
                  <a:srgbClr val="7030A0"/>
                </a:solidFill>
              </a:rPr>
              <a:t>caddo</a:t>
            </a:r>
            <a:r>
              <a:rPr b="1" sz="2000"/>
              <a:t> eran matriarcales, lo que significaba que sus mujeres estaban a cargo. ¿Cuál es una de las ventajas de la sociedad matriarcal de los </a:t>
            </a:r>
            <a:r>
              <a:rPr b="1" sz="2000">
                <a:solidFill>
                  <a:srgbClr val="7030A0"/>
                </a:solidFill>
              </a:rPr>
              <a:t>caddo</a:t>
            </a:r>
            <a:r>
              <a:rPr b="1" sz="20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ventaja de la sociedad matriarcal del los </a:t>
            </a:r>
            <a:r>
              <a:rPr b="1" sz="2000" i="1">
                <a:solidFill>
                  <a:srgbClr val="7030A0"/>
                </a:solidFill>
              </a:rPr>
              <a:t>caddo</a:t>
            </a:r>
            <a:r>
              <a:rPr i="1"/>
              <a:t> era...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4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eran matriarcales, lo que significaba que sus mujeres estaban a cargo. ¿Cuál es una de las ventajas de la sociedad matriarcal de 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ventaja de la sociedad matriarcal del 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era...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caddo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caddo.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4e02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caddo...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caddo</a:t>
            </a:r>
            <a:r>
              <a:rPr i="1"/>
              <a:t>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caddo</a:t>
            </a:r>
            <a:r>
              <a:rPr i="1"/>
              <a:t> eran diferentes a los </a:t>
            </a:r>
            <a:r>
              <a:rPr i="1" b="1">
                <a:solidFill>
                  <a:srgbClr val="7030A0"/>
                </a:solidFill>
              </a:rPr>
              <a:t>karankawa</a:t>
            </a:r>
            <a:r>
              <a:rPr i="1"/>
              <a:t> porque...
</a:t>
            </a:r>
            <a:r>
              <a:rPr i="1"/>
              <a:t>•   Una ventaja de la sociedad matriarcal del los </a:t>
            </a:r>
            <a:r>
              <a:rPr i="1" b="1">
                <a:solidFill>
                  <a:srgbClr val="7030A0"/>
                </a:solidFill>
              </a:rPr>
              <a:t>caddo</a:t>
            </a:r>
            <a:r>
              <a:rPr i="1"/>
              <a:t> era...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4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caddo.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Los caddo eran matriarcales, lo que significaba que sus mujeres estaban a cargo. ¿Cuál es una de las ventajas de la sociedad matriarcal de los caddo? ¿Por qué?</a:t>
            </a:r>
            <a:r>
              <a:t>
</a:t>
            </a:r>
            <a:r>
              <a:rPr i="1"/>
              <a:t>Una ventaja de la sociedad matriarcal del los caddo era...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4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Los </a:t>
            </a:r>
            <a:r>
              <a:rPr b="1" sz="2800">
                <a:solidFill>
                  <a:srgbClr val="7030A0"/>
                </a:solidFill>
              </a:rPr>
              <a:t>caddo</a:t>
            </a:r>
            <a:r>
              <a:rPr b="1" sz="2800"/>
              <a:t> eran matriarcales, lo que significaba que sus mujeres estaban a cargo. ¿Cuál es una de las ventajas de la sociedad matriarcal de los </a:t>
            </a:r>
            <a:r>
              <a:rPr b="1" sz="2800">
                <a:solidFill>
                  <a:srgbClr val="7030A0"/>
                </a:solidFill>
              </a:rPr>
              <a:t>caddo</a:t>
            </a:r>
            <a:r>
              <a:rPr b="1" sz="28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4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4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estilo de vida tenían 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